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94" y="1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1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EF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93162" y="583826"/>
            <a:ext cx="12162790" cy="1715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0708" y="3224614"/>
            <a:ext cx="15466583" cy="5518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9" Type="http://schemas.openxmlformats.org/officeDocument/2006/relationships/image" Target="../media/image93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34" Type="http://schemas.openxmlformats.org/officeDocument/2006/relationships/image" Target="../media/image88.png"/><Relationship Id="rId42" Type="http://schemas.openxmlformats.org/officeDocument/2006/relationships/image" Target="../media/image96.png"/><Relationship Id="rId47" Type="http://schemas.openxmlformats.org/officeDocument/2006/relationships/image" Target="../media/image101.png"/><Relationship Id="rId50" Type="http://schemas.openxmlformats.org/officeDocument/2006/relationships/image" Target="../media/image10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87.png"/><Relationship Id="rId38" Type="http://schemas.openxmlformats.org/officeDocument/2006/relationships/image" Target="../media/image92.png"/><Relationship Id="rId46" Type="http://schemas.openxmlformats.org/officeDocument/2006/relationships/image" Target="../media/image100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41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32" Type="http://schemas.openxmlformats.org/officeDocument/2006/relationships/image" Target="../media/image86.png"/><Relationship Id="rId37" Type="http://schemas.openxmlformats.org/officeDocument/2006/relationships/image" Target="../media/image91.png"/><Relationship Id="rId40" Type="http://schemas.openxmlformats.org/officeDocument/2006/relationships/image" Target="../media/image94.png"/><Relationship Id="rId45" Type="http://schemas.openxmlformats.org/officeDocument/2006/relationships/image" Target="../media/image99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png"/><Relationship Id="rId36" Type="http://schemas.openxmlformats.org/officeDocument/2006/relationships/image" Target="../media/image90.png"/><Relationship Id="rId49" Type="http://schemas.openxmlformats.org/officeDocument/2006/relationships/image" Target="../media/image103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31" Type="http://schemas.openxmlformats.org/officeDocument/2006/relationships/image" Target="../media/image85.png"/><Relationship Id="rId44" Type="http://schemas.openxmlformats.org/officeDocument/2006/relationships/image" Target="../media/image98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35" Type="http://schemas.openxmlformats.org/officeDocument/2006/relationships/image" Target="../media/image89.png"/><Relationship Id="rId43" Type="http://schemas.openxmlformats.org/officeDocument/2006/relationships/image" Target="../media/image97.png"/><Relationship Id="rId48" Type="http://schemas.openxmlformats.org/officeDocument/2006/relationships/image" Target="../media/image102.png"/><Relationship Id="rId8" Type="http://schemas.openxmlformats.org/officeDocument/2006/relationships/image" Target="../media/image62.png"/><Relationship Id="rId51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74976" y="1104900"/>
            <a:ext cx="13466407" cy="16764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952500"/>
            <a:ext cx="15544800" cy="1908215"/>
          </a:xfrm>
        </p:spPr>
        <p:txBody>
          <a:bodyPr/>
          <a:lstStyle/>
          <a:p>
            <a:pPr algn="ctr"/>
            <a:r>
              <a:rPr lang="tr-TR" dirty="0" smtClean="0">
                <a:solidFill>
                  <a:schemeClr val="tx1"/>
                </a:solidFill>
                <a:latin typeface="Segoe UI Black" pitchFamily="34" charset="0"/>
                <a:ea typeface="Segoe UI Black" pitchFamily="34" charset="0"/>
              </a:rPr>
              <a:t>SEYİT ULUGÜLYAĞCI İMAM HATİP ORTAOKULU</a:t>
            </a:r>
            <a:endParaRPr lang="tr-TR" dirty="0">
              <a:solidFill>
                <a:schemeClr val="tx1"/>
              </a:solidFill>
              <a:latin typeface="Segoe UI Black" pitchFamily="34" charset="0"/>
              <a:ea typeface="Segoe UI Black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4"/>
          </p:nvPr>
        </p:nvSpPr>
        <p:spPr>
          <a:xfrm>
            <a:off x="3657600" y="4000500"/>
            <a:ext cx="12801600" cy="792525"/>
          </a:xfrm>
        </p:spPr>
        <p:txBody>
          <a:bodyPr/>
          <a:lstStyle/>
          <a:p>
            <a:r>
              <a:rPr lang="tr-TR" dirty="0" smtClean="0">
                <a:latin typeface="Showcard Gothic" pitchFamily="82" charset="0"/>
              </a:rPr>
              <a:t>TEST ÇÖZME TEKNİKLERİ SEMİNERİ</a:t>
            </a:r>
            <a:endParaRPr lang="tr-TR" dirty="0">
              <a:latin typeface="Showcard Gothic" pitchFamily="82" charset="0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873218" y="4610100"/>
            <a:ext cx="3485134" cy="5019441"/>
            <a:chOff x="11971388" y="1545208"/>
            <a:chExt cx="5502910" cy="7454900"/>
          </a:xfrm>
        </p:grpSpPr>
        <p:pic>
          <p:nvPicPr>
            <p:cNvPr id="7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8212" y="6417013"/>
              <a:ext cx="3585464" cy="2582841"/>
            </a:xfrm>
            <a:prstGeom prst="rect">
              <a:avLst/>
            </a:prstGeom>
          </p:spPr>
        </p:pic>
        <p:pic>
          <p:nvPicPr>
            <p:cNvPr id="8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71388" y="1545208"/>
              <a:ext cx="4506711" cy="4870919"/>
            </a:xfrm>
            <a:prstGeom prst="rect">
              <a:avLst/>
            </a:prstGeom>
          </p:spPr>
        </p:pic>
        <p:sp>
          <p:nvSpPr>
            <p:cNvPr id="9" name="object 6"/>
            <p:cNvSpPr/>
            <p:nvPr/>
          </p:nvSpPr>
          <p:spPr>
            <a:xfrm>
              <a:off x="16692917" y="2621184"/>
              <a:ext cx="565150" cy="612775"/>
            </a:xfrm>
            <a:custGeom>
              <a:avLst/>
              <a:gdLst/>
              <a:ahLst/>
              <a:cxnLst/>
              <a:rect l="l" t="t" r="r" b="b"/>
              <a:pathLst>
                <a:path w="565150" h="612775">
                  <a:moveTo>
                    <a:pt x="245711" y="0"/>
                  </a:moveTo>
                  <a:lnTo>
                    <a:pt x="197066" y="2572"/>
                  </a:lnTo>
                  <a:lnTo>
                    <a:pt x="150191" y="12614"/>
                  </a:lnTo>
                  <a:lnTo>
                    <a:pt x="107340" y="30350"/>
                  </a:lnTo>
                  <a:lnTo>
                    <a:pt x="69157" y="56596"/>
                  </a:lnTo>
                  <a:lnTo>
                    <a:pt x="36284" y="92170"/>
                  </a:lnTo>
                  <a:lnTo>
                    <a:pt x="22234" y="139790"/>
                  </a:lnTo>
                  <a:lnTo>
                    <a:pt x="27836" y="164477"/>
                  </a:lnTo>
                  <a:lnTo>
                    <a:pt x="41618" y="186887"/>
                  </a:lnTo>
                  <a:lnTo>
                    <a:pt x="61519" y="203553"/>
                  </a:lnTo>
                  <a:lnTo>
                    <a:pt x="84528" y="212053"/>
                  </a:lnTo>
                  <a:lnTo>
                    <a:pt x="109037" y="212059"/>
                  </a:lnTo>
                  <a:lnTo>
                    <a:pt x="133439" y="203244"/>
                  </a:lnTo>
                  <a:lnTo>
                    <a:pt x="169437" y="179626"/>
                  </a:lnTo>
                  <a:lnTo>
                    <a:pt x="180762" y="171855"/>
                  </a:lnTo>
                  <a:lnTo>
                    <a:pt x="192206" y="164271"/>
                  </a:lnTo>
                  <a:lnTo>
                    <a:pt x="239897" y="140460"/>
                  </a:lnTo>
                  <a:lnTo>
                    <a:pt x="279108" y="135121"/>
                  </a:lnTo>
                  <a:lnTo>
                    <a:pt x="317206" y="144545"/>
                  </a:lnTo>
                  <a:lnTo>
                    <a:pt x="355482" y="166297"/>
                  </a:lnTo>
                  <a:lnTo>
                    <a:pt x="387639" y="197683"/>
                  </a:lnTo>
                  <a:lnTo>
                    <a:pt x="407378" y="236010"/>
                  </a:lnTo>
                  <a:lnTo>
                    <a:pt x="410926" y="274136"/>
                  </a:lnTo>
                  <a:lnTo>
                    <a:pt x="401472" y="310485"/>
                  </a:lnTo>
                  <a:lnTo>
                    <a:pt x="348704" y="360813"/>
                  </a:lnTo>
                  <a:lnTo>
                    <a:pt x="294822" y="374556"/>
                  </a:lnTo>
                  <a:lnTo>
                    <a:pt x="242173" y="383732"/>
                  </a:lnTo>
                  <a:lnTo>
                    <a:pt x="207718" y="389047"/>
                  </a:lnTo>
                  <a:lnTo>
                    <a:pt x="173430" y="394878"/>
                  </a:lnTo>
                  <a:lnTo>
                    <a:pt x="96023" y="418271"/>
                  </a:lnTo>
                  <a:lnTo>
                    <a:pt x="59096" y="442841"/>
                  </a:lnTo>
                  <a:lnTo>
                    <a:pt x="28860" y="475505"/>
                  </a:lnTo>
                  <a:lnTo>
                    <a:pt x="5423" y="515842"/>
                  </a:lnTo>
                  <a:lnTo>
                    <a:pt x="0" y="537301"/>
                  </a:lnTo>
                  <a:lnTo>
                    <a:pt x="2518" y="558495"/>
                  </a:lnTo>
                  <a:lnTo>
                    <a:pt x="12299" y="578175"/>
                  </a:lnTo>
                  <a:lnTo>
                    <a:pt x="28664" y="595090"/>
                  </a:lnTo>
                  <a:lnTo>
                    <a:pt x="49736" y="607462"/>
                  </a:lnTo>
                  <a:lnTo>
                    <a:pt x="70939" y="612164"/>
                  </a:lnTo>
                  <a:lnTo>
                    <a:pt x="91832" y="609147"/>
                  </a:lnTo>
                  <a:lnTo>
                    <a:pt x="111976" y="598367"/>
                  </a:lnTo>
                  <a:lnTo>
                    <a:pt x="117183" y="594506"/>
                  </a:lnTo>
                  <a:lnTo>
                    <a:pt x="121755" y="589832"/>
                  </a:lnTo>
                  <a:lnTo>
                    <a:pt x="126581" y="585451"/>
                  </a:lnTo>
                  <a:lnTo>
                    <a:pt x="161934" y="554669"/>
                  </a:lnTo>
                  <a:lnTo>
                    <a:pt x="204051" y="534308"/>
                  </a:lnTo>
                  <a:lnTo>
                    <a:pt x="250789" y="525242"/>
                  </a:lnTo>
                  <a:lnTo>
                    <a:pt x="298751" y="517714"/>
                  </a:lnTo>
                  <a:lnTo>
                    <a:pt x="331130" y="513021"/>
                  </a:lnTo>
                  <a:lnTo>
                    <a:pt x="363438" y="507992"/>
                  </a:lnTo>
                  <a:lnTo>
                    <a:pt x="444807" y="486535"/>
                  </a:lnTo>
                  <a:lnTo>
                    <a:pt x="486785" y="461467"/>
                  </a:lnTo>
                  <a:lnTo>
                    <a:pt x="520904" y="426512"/>
                  </a:lnTo>
                  <a:lnTo>
                    <a:pt x="546570" y="381336"/>
                  </a:lnTo>
                  <a:lnTo>
                    <a:pt x="560648" y="335649"/>
                  </a:lnTo>
                  <a:lnTo>
                    <a:pt x="564642" y="290896"/>
                  </a:lnTo>
                  <a:lnTo>
                    <a:pt x="559262" y="247081"/>
                  </a:lnTo>
                  <a:lnTo>
                    <a:pt x="545212" y="204206"/>
                  </a:lnTo>
                  <a:lnTo>
                    <a:pt x="523202" y="162274"/>
                  </a:lnTo>
                  <a:lnTo>
                    <a:pt x="479180" y="106677"/>
                  </a:lnTo>
                  <a:lnTo>
                    <a:pt x="428587" y="65271"/>
                  </a:lnTo>
                  <a:lnTo>
                    <a:pt x="383904" y="38144"/>
                  </a:lnTo>
                  <a:lnTo>
                    <a:pt x="338770" y="18048"/>
                  </a:lnTo>
                  <a:lnTo>
                    <a:pt x="292826" y="5246"/>
                  </a:lnTo>
                  <a:lnTo>
                    <a:pt x="245711" y="0"/>
                  </a:lnTo>
                  <a:close/>
                </a:path>
              </a:pathLst>
            </a:custGeom>
            <a:solidFill>
              <a:srgbClr val="D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63197" y="3253501"/>
              <a:ext cx="175333" cy="174612"/>
            </a:xfrm>
            <a:prstGeom prst="rect">
              <a:avLst/>
            </a:prstGeom>
          </p:spPr>
        </p:pic>
      </p:grpSp>
      <p:grpSp>
        <p:nvGrpSpPr>
          <p:cNvPr id="11" name="object 3"/>
          <p:cNvGrpSpPr/>
          <p:nvPr/>
        </p:nvGrpSpPr>
        <p:grpSpPr>
          <a:xfrm>
            <a:off x="13636033" y="5039656"/>
            <a:ext cx="2535428" cy="3733800"/>
            <a:chOff x="13413105" y="1519351"/>
            <a:chExt cx="3083560" cy="4114800"/>
          </a:xfrm>
        </p:grpSpPr>
        <p:sp>
          <p:nvSpPr>
            <p:cNvPr id="12" name="object 4"/>
            <p:cNvSpPr/>
            <p:nvPr/>
          </p:nvSpPr>
          <p:spPr>
            <a:xfrm>
              <a:off x="13481558" y="1587931"/>
              <a:ext cx="2946400" cy="3977640"/>
            </a:xfrm>
            <a:custGeom>
              <a:avLst/>
              <a:gdLst/>
              <a:ahLst/>
              <a:cxnLst/>
              <a:rect l="l" t="t" r="r" b="b"/>
              <a:pathLst>
                <a:path w="2946400" h="3977640">
                  <a:moveTo>
                    <a:pt x="2946196" y="0"/>
                  </a:moveTo>
                  <a:lnTo>
                    <a:pt x="0" y="0"/>
                  </a:lnTo>
                  <a:lnTo>
                    <a:pt x="0" y="3977640"/>
                  </a:lnTo>
                  <a:lnTo>
                    <a:pt x="2946196" y="3977640"/>
                  </a:lnTo>
                  <a:lnTo>
                    <a:pt x="2946196" y="0"/>
                  </a:lnTo>
                  <a:close/>
                </a:path>
              </a:pathLst>
            </a:custGeom>
            <a:solidFill>
              <a:srgbClr val="F9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/>
            <p:cNvSpPr/>
            <p:nvPr/>
          </p:nvSpPr>
          <p:spPr>
            <a:xfrm>
              <a:off x="13961237" y="3165271"/>
              <a:ext cx="685165" cy="1920239"/>
            </a:xfrm>
            <a:custGeom>
              <a:avLst/>
              <a:gdLst/>
              <a:ahLst/>
              <a:cxnLst/>
              <a:rect l="l" t="t" r="r" b="b"/>
              <a:pathLst>
                <a:path w="685165" h="1920239">
                  <a:moveTo>
                    <a:pt x="685152" y="1234440"/>
                  </a:moveTo>
                  <a:lnTo>
                    <a:pt x="0" y="1234440"/>
                  </a:lnTo>
                  <a:lnTo>
                    <a:pt x="0" y="1920240"/>
                  </a:lnTo>
                  <a:lnTo>
                    <a:pt x="685152" y="1920240"/>
                  </a:lnTo>
                  <a:lnTo>
                    <a:pt x="685152" y="1234440"/>
                  </a:lnTo>
                  <a:close/>
                </a:path>
                <a:path w="685165" h="1920239">
                  <a:moveTo>
                    <a:pt x="685152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685152" y="685800"/>
                  </a:lnTo>
                  <a:lnTo>
                    <a:pt x="685152" y="0"/>
                  </a:lnTo>
                  <a:close/>
                </a:path>
              </a:pathLst>
            </a:custGeom>
            <a:solidFill>
              <a:srgbClr val="FAA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13413105" y="1519351"/>
              <a:ext cx="3083560" cy="4114800"/>
            </a:xfrm>
            <a:custGeom>
              <a:avLst/>
              <a:gdLst/>
              <a:ahLst/>
              <a:cxnLst/>
              <a:rect l="l" t="t" r="r" b="b"/>
              <a:pathLst>
                <a:path w="3083559" h="4114800">
                  <a:moveTo>
                    <a:pt x="890651" y="479640"/>
                  </a:moveTo>
                  <a:lnTo>
                    <a:pt x="342519" y="479640"/>
                  </a:lnTo>
                  <a:lnTo>
                    <a:pt x="342519" y="616800"/>
                  </a:lnTo>
                  <a:lnTo>
                    <a:pt x="548132" y="616800"/>
                  </a:lnTo>
                  <a:lnTo>
                    <a:pt x="548132" y="1165440"/>
                  </a:lnTo>
                  <a:lnTo>
                    <a:pt x="685165" y="1165440"/>
                  </a:lnTo>
                  <a:lnTo>
                    <a:pt x="685165" y="616800"/>
                  </a:lnTo>
                  <a:lnTo>
                    <a:pt x="890651" y="616800"/>
                  </a:lnTo>
                  <a:lnTo>
                    <a:pt x="890651" y="479640"/>
                  </a:lnTo>
                  <a:close/>
                </a:path>
                <a:path w="3083559" h="4114800">
                  <a:moveTo>
                    <a:pt x="1301750" y="3360420"/>
                  </a:moveTo>
                  <a:lnTo>
                    <a:pt x="1164717" y="3360420"/>
                  </a:lnTo>
                  <a:lnTo>
                    <a:pt x="1164717" y="3497580"/>
                  </a:lnTo>
                  <a:lnTo>
                    <a:pt x="616585" y="3497580"/>
                  </a:lnTo>
                  <a:lnTo>
                    <a:pt x="616585" y="2948940"/>
                  </a:lnTo>
                  <a:lnTo>
                    <a:pt x="1027684" y="2948940"/>
                  </a:lnTo>
                  <a:lnTo>
                    <a:pt x="1027684" y="2811780"/>
                  </a:lnTo>
                  <a:lnTo>
                    <a:pt x="548132" y="2811780"/>
                  </a:lnTo>
                  <a:lnTo>
                    <a:pt x="521449" y="2817177"/>
                  </a:lnTo>
                  <a:lnTo>
                    <a:pt x="499643" y="2831871"/>
                  </a:lnTo>
                  <a:lnTo>
                    <a:pt x="484936" y="2853677"/>
                  </a:lnTo>
                  <a:lnTo>
                    <a:pt x="479552" y="2880360"/>
                  </a:lnTo>
                  <a:lnTo>
                    <a:pt x="479552" y="3566160"/>
                  </a:lnTo>
                  <a:lnTo>
                    <a:pt x="484936" y="3592855"/>
                  </a:lnTo>
                  <a:lnTo>
                    <a:pt x="499643" y="3614661"/>
                  </a:lnTo>
                  <a:lnTo>
                    <a:pt x="521449" y="3629355"/>
                  </a:lnTo>
                  <a:lnTo>
                    <a:pt x="548132" y="3634740"/>
                  </a:lnTo>
                  <a:lnTo>
                    <a:pt x="1233297" y="3634740"/>
                  </a:lnTo>
                  <a:lnTo>
                    <a:pt x="1259954" y="3629355"/>
                  </a:lnTo>
                  <a:lnTo>
                    <a:pt x="1281709" y="3614661"/>
                  </a:lnTo>
                  <a:lnTo>
                    <a:pt x="1296365" y="3592855"/>
                  </a:lnTo>
                  <a:lnTo>
                    <a:pt x="1301750" y="3566160"/>
                  </a:lnTo>
                  <a:lnTo>
                    <a:pt x="1301750" y="3360420"/>
                  </a:lnTo>
                  <a:close/>
                </a:path>
                <a:path w="3083559" h="4114800">
                  <a:moveTo>
                    <a:pt x="1301750" y="2125980"/>
                  </a:moveTo>
                  <a:lnTo>
                    <a:pt x="1164717" y="2125980"/>
                  </a:lnTo>
                  <a:lnTo>
                    <a:pt x="1164717" y="2263140"/>
                  </a:lnTo>
                  <a:lnTo>
                    <a:pt x="616585" y="2263140"/>
                  </a:lnTo>
                  <a:lnTo>
                    <a:pt x="616585" y="1714500"/>
                  </a:lnTo>
                  <a:lnTo>
                    <a:pt x="1027684" y="1714500"/>
                  </a:lnTo>
                  <a:lnTo>
                    <a:pt x="1027684" y="1577340"/>
                  </a:lnTo>
                  <a:lnTo>
                    <a:pt x="548132" y="1577340"/>
                  </a:lnTo>
                  <a:lnTo>
                    <a:pt x="521449" y="1582737"/>
                  </a:lnTo>
                  <a:lnTo>
                    <a:pt x="499643" y="1597431"/>
                  </a:lnTo>
                  <a:lnTo>
                    <a:pt x="484936" y="1619237"/>
                  </a:lnTo>
                  <a:lnTo>
                    <a:pt x="479552" y="1645920"/>
                  </a:lnTo>
                  <a:lnTo>
                    <a:pt x="479552" y="2331720"/>
                  </a:lnTo>
                  <a:lnTo>
                    <a:pt x="484936" y="2358415"/>
                  </a:lnTo>
                  <a:lnTo>
                    <a:pt x="499643" y="2380221"/>
                  </a:lnTo>
                  <a:lnTo>
                    <a:pt x="521449" y="2394915"/>
                  </a:lnTo>
                  <a:lnTo>
                    <a:pt x="548132" y="2400300"/>
                  </a:lnTo>
                  <a:lnTo>
                    <a:pt x="1233297" y="2400300"/>
                  </a:lnTo>
                  <a:lnTo>
                    <a:pt x="1259954" y="2394915"/>
                  </a:lnTo>
                  <a:lnTo>
                    <a:pt x="1281709" y="2380221"/>
                  </a:lnTo>
                  <a:lnTo>
                    <a:pt x="1296365" y="2358415"/>
                  </a:lnTo>
                  <a:lnTo>
                    <a:pt x="1301750" y="2331720"/>
                  </a:lnTo>
                  <a:lnTo>
                    <a:pt x="1301750" y="2125980"/>
                  </a:lnTo>
                  <a:close/>
                </a:path>
                <a:path w="3083559" h="4114800">
                  <a:moveTo>
                    <a:pt x="1422273" y="2925000"/>
                  </a:moveTo>
                  <a:lnTo>
                    <a:pt x="1318260" y="2835732"/>
                  </a:lnTo>
                  <a:lnTo>
                    <a:pt x="955294" y="3259556"/>
                  </a:lnTo>
                  <a:lnTo>
                    <a:pt x="802132" y="3106191"/>
                  </a:lnTo>
                  <a:lnTo>
                    <a:pt x="705231" y="3203181"/>
                  </a:lnTo>
                  <a:lnTo>
                    <a:pt x="910717" y="3408921"/>
                  </a:lnTo>
                  <a:lnTo>
                    <a:pt x="945807" y="3427679"/>
                  </a:lnTo>
                  <a:lnTo>
                    <a:pt x="959231" y="3429000"/>
                  </a:lnTo>
                  <a:lnTo>
                    <a:pt x="960120" y="3429000"/>
                  </a:lnTo>
                  <a:lnTo>
                    <a:pt x="1000950" y="3414814"/>
                  </a:lnTo>
                  <a:lnTo>
                    <a:pt x="1011174" y="3405060"/>
                  </a:lnTo>
                  <a:lnTo>
                    <a:pt x="1422273" y="2925000"/>
                  </a:lnTo>
                  <a:close/>
                </a:path>
                <a:path w="3083559" h="4114800">
                  <a:moveTo>
                    <a:pt x="1422273" y="1690560"/>
                  </a:moveTo>
                  <a:lnTo>
                    <a:pt x="1318260" y="1601292"/>
                  </a:lnTo>
                  <a:lnTo>
                    <a:pt x="955294" y="2025116"/>
                  </a:lnTo>
                  <a:lnTo>
                    <a:pt x="802132" y="1871751"/>
                  </a:lnTo>
                  <a:lnTo>
                    <a:pt x="705231" y="1968728"/>
                  </a:lnTo>
                  <a:lnTo>
                    <a:pt x="910717" y="2174481"/>
                  </a:lnTo>
                  <a:lnTo>
                    <a:pt x="945807" y="2193239"/>
                  </a:lnTo>
                  <a:lnTo>
                    <a:pt x="959231" y="2194560"/>
                  </a:lnTo>
                  <a:lnTo>
                    <a:pt x="960120" y="2194560"/>
                  </a:lnTo>
                  <a:lnTo>
                    <a:pt x="1000950" y="2180374"/>
                  </a:lnTo>
                  <a:lnTo>
                    <a:pt x="1011174" y="2170620"/>
                  </a:lnTo>
                  <a:lnTo>
                    <a:pt x="1422273" y="1690560"/>
                  </a:lnTo>
                  <a:close/>
                </a:path>
                <a:path w="3083559" h="4114800">
                  <a:moveTo>
                    <a:pt x="1438783" y="480060"/>
                  </a:moveTo>
                  <a:lnTo>
                    <a:pt x="1096264" y="480060"/>
                  </a:lnTo>
                  <a:lnTo>
                    <a:pt x="1069581" y="485457"/>
                  </a:lnTo>
                  <a:lnTo>
                    <a:pt x="1047775" y="500151"/>
                  </a:lnTo>
                  <a:lnTo>
                    <a:pt x="1033068" y="521957"/>
                  </a:lnTo>
                  <a:lnTo>
                    <a:pt x="1027684" y="548640"/>
                  </a:lnTo>
                  <a:lnTo>
                    <a:pt x="1027684" y="1097280"/>
                  </a:lnTo>
                  <a:lnTo>
                    <a:pt x="1033068" y="1123975"/>
                  </a:lnTo>
                  <a:lnTo>
                    <a:pt x="1047775" y="1145781"/>
                  </a:lnTo>
                  <a:lnTo>
                    <a:pt x="1069581" y="1160475"/>
                  </a:lnTo>
                  <a:lnTo>
                    <a:pt x="1096264" y="1165860"/>
                  </a:lnTo>
                  <a:lnTo>
                    <a:pt x="1438783" y="1165860"/>
                  </a:lnTo>
                  <a:lnTo>
                    <a:pt x="1438783" y="1028700"/>
                  </a:lnTo>
                  <a:lnTo>
                    <a:pt x="1164717" y="1028700"/>
                  </a:lnTo>
                  <a:lnTo>
                    <a:pt x="1164717" y="891540"/>
                  </a:lnTo>
                  <a:lnTo>
                    <a:pt x="1438783" y="891540"/>
                  </a:lnTo>
                  <a:lnTo>
                    <a:pt x="1438783" y="754380"/>
                  </a:lnTo>
                  <a:lnTo>
                    <a:pt x="1164717" y="754380"/>
                  </a:lnTo>
                  <a:lnTo>
                    <a:pt x="1164717" y="617220"/>
                  </a:lnTo>
                  <a:lnTo>
                    <a:pt x="1438783" y="617220"/>
                  </a:lnTo>
                  <a:lnTo>
                    <a:pt x="1438783" y="480060"/>
                  </a:lnTo>
                  <a:close/>
                </a:path>
                <a:path w="3083559" h="4114800">
                  <a:moveTo>
                    <a:pt x="2055495" y="480060"/>
                  </a:moveTo>
                  <a:lnTo>
                    <a:pt x="1644396" y="480060"/>
                  </a:lnTo>
                  <a:lnTo>
                    <a:pt x="1617713" y="485457"/>
                  </a:lnTo>
                  <a:lnTo>
                    <a:pt x="1595907" y="500151"/>
                  </a:lnTo>
                  <a:lnTo>
                    <a:pt x="1581200" y="521957"/>
                  </a:lnTo>
                  <a:lnTo>
                    <a:pt x="1575816" y="548640"/>
                  </a:lnTo>
                  <a:lnTo>
                    <a:pt x="1575816" y="822960"/>
                  </a:lnTo>
                  <a:lnTo>
                    <a:pt x="1581200" y="849655"/>
                  </a:lnTo>
                  <a:lnTo>
                    <a:pt x="1595907" y="871461"/>
                  </a:lnTo>
                  <a:lnTo>
                    <a:pt x="1617713" y="886155"/>
                  </a:lnTo>
                  <a:lnTo>
                    <a:pt x="1644396" y="891540"/>
                  </a:lnTo>
                  <a:lnTo>
                    <a:pt x="1918462" y="891540"/>
                  </a:lnTo>
                  <a:lnTo>
                    <a:pt x="1918462" y="1028700"/>
                  </a:lnTo>
                  <a:lnTo>
                    <a:pt x="1575816" y="1028700"/>
                  </a:lnTo>
                  <a:lnTo>
                    <a:pt x="1575816" y="1165860"/>
                  </a:lnTo>
                  <a:lnTo>
                    <a:pt x="1986915" y="1165860"/>
                  </a:lnTo>
                  <a:lnTo>
                    <a:pt x="2013585" y="1160475"/>
                  </a:lnTo>
                  <a:lnTo>
                    <a:pt x="2035390" y="1145781"/>
                  </a:lnTo>
                  <a:lnTo>
                    <a:pt x="2050097" y="1123975"/>
                  </a:lnTo>
                  <a:lnTo>
                    <a:pt x="2055495" y="1097280"/>
                  </a:lnTo>
                  <a:lnTo>
                    <a:pt x="2055495" y="822960"/>
                  </a:lnTo>
                  <a:lnTo>
                    <a:pt x="2050097" y="796277"/>
                  </a:lnTo>
                  <a:lnTo>
                    <a:pt x="2035390" y="774471"/>
                  </a:lnTo>
                  <a:lnTo>
                    <a:pt x="2013585" y="759777"/>
                  </a:lnTo>
                  <a:lnTo>
                    <a:pt x="1986915" y="754380"/>
                  </a:lnTo>
                  <a:lnTo>
                    <a:pt x="1712849" y="754380"/>
                  </a:lnTo>
                  <a:lnTo>
                    <a:pt x="1712849" y="617220"/>
                  </a:lnTo>
                  <a:lnTo>
                    <a:pt x="2055495" y="617220"/>
                  </a:lnTo>
                  <a:lnTo>
                    <a:pt x="2055495" y="480060"/>
                  </a:lnTo>
                  <a:close/>
                </a:path>
                <a:path w="3083559" h="4114800">
                  <a:moveTo>
                    <a:pt x="2603550" y="3497580"/>
                  </a:moveTo>
                  <a:lnTo>
                    <a:pt x="1575816" y="3497580"/>
                  </a:lnTo>
                  <a:lnTo>
                    <a:pt x="1575816" y="3634740"/>
                  </a:lnTo>
                  <a:lnTo>
                    <a:pt x="2603550" y="3634740"/>
                  </a:lnTo>
                  <a:lnTo>
                    <a:pt x="2603550" y="3497580"/>
                  </a:lnTo>
                  <a:close/>
                </a:path>
                <a:path w="3083559" h="4114800">
                  <a:moveTo>
                    <a:pt x="2603550" y="3154680"/>
                  </a:moveTo>
                  <a:lnTo>
                    <a:pt x="1575816" y="3154680"/>
                  </a:lnTo>
                  <a:lnTo>
                    <a:pt x="1575816" y="3291840"/>
                  </a:lnTo>
                  <a:lnTo>
                    <a:pt x="2603550" y="3291840"/>
                  </a:lnTo>
                  <a:lnTo>
                    <a:pt x="2603550" y="3154680"/>
                  </a:lnTo>
                  <a:close/>
                </a:path>
                <a:path w="3083559" h="4114800">
                  <a:moveTo>
                    <a:pt x="2603550" y="2811780"/>
                  </a:moveTo>
                  <a:lnTo>
                    <a:pt x="1575816" y="2811780"/>
                  </a:lnTo>
                  <a:lnTo>
                    <a:pt x="1575816" y="2948940"/>
                  </a:lnTo>
                  <a:lnTo>
                    <a:pt x="2603550" y="2948940"/>
                  </a:lnTo>
                  <a:lnTo>
                    <a:pt x="2603550" y="2811780"/>
                  </a:lnTo>
                  <a:close/>
                </a:path>
                <a:path w="3083559" h="4114800">
                  <a:moveTo>
                    <a:pt x="2603550" y="2263140"/>
                  </a:moveTo>
                  <a:lnTo>
                    <a:pt x="1575816" y="2263140"/>
                  </a:lnTo>
                  <a:lnTo>
                    <a:pt x="1575816" y="2400300"/>
                  </a:lnTo>
                  <a:lnTo>
                    <a:pt x="2603550" y="2400300"/>
                  </a:lnTo>
                  <a:lnTo>
                    <a:pt x="2603550" y="2263140"/>
                  </a:lnTo>
                  <a:close/>
                </a:path>
                <a:path w="3083559" h="4114800">
                  <a:moveTo>
                    <a:pt x="2603550" y="1920240"/>
                  </a:moveTo>
                  <a:lnTo>
                    <a:pt x="1575816" y="1920240"/>
                  </a:lnTo>
                  <a:lnTo>
                    <a:pt x="1575816" y="2057400"/>
                  </a:lnTo>
                  <a:lnTo>
                    <a:pt x="2603550" y="2057400"/>
                  </a:lnTo>
                  <a:lnTo>
                    <a:pt x="2603550" y="1920240"/>
                  </a:lnTo>
                  <a:close/>
                </a:path>
                <a:path w="3083559" h="4114800">
                  <a:moveTo>
                    <a:pt x="2603550" y="1577340"/>
                  </a:moveTo>
                  <a:lnTo>
                    <a:pt x="1575816" y="1577340"/>
                  </a:lnTo>
                  <a:lnTo>
                    <a:pt x="1575816" y="1714500"/>
                  </a:lnTo>
                  <a:lnTo>
                    <a:pt x="2603550" y="1714500"/>
                  </a:lnTo>
                  <a:lnTo>
                    <a:pt x="2603550" y="1577340"/>
                  </a:lnTo>
                  <a:close/>
                </a:path>
                <a:path w="3083559" h="4114800">
                  <a:moveTo>
                    <a:pt x="2740660" y="479640"/>
                  </a:moveTo>
                  <a:lnTo>
                    <a:pt x="2192528" y="479640"/>
                  </a:lnTo>
                  <a:lnTo>
                    <a:pt x="2192528" y="616800"/>
                  </a:lnTo>
                  <a:lnTo>
                    <a:pt x="2398014" y="616800"/>
                  </a:lnTo>
                  <a:lnTo>
                    <a:pt x="2398014" y="1165440"/>
                  </a:lnTo>
                  <a:lnTo>
                    <a:pt x="2535047" y="1165440"/>
                  </a:lnTo>
                  <a:lnTo>
                    <a:pt x="2535047" y="616800"/>
                  </a:lnTo>
                  <a:lnTo>
                    <a:pt x="2740660" y="616800"/>
                  </a:lnTo>
                  <a:lnTo>
                    <a:pt x="2740660" y="479640"/>
                  </a:lnTo>
                  <a:close/>
                </a:path>
                <a:path w="3083559" h="4114800">
                  <a:moveTo>
                    <a:pt x="3083179" y="68580"/>
                  </a:moveTo>
                  <a:lnTo>
                    <a:pt x="3077794" y="41897"/>
                  </a:lnTo>
                  <a:lnTo>
                    <a:pt x="3063138" y="20091"/>
                  </a:lnTo>
                  <a:lnTo>
                    <a:pt x="3041383" y="5397"/>
                  </a:lnTo>
                  <a:lnTo>
                    <a:pt x="3014726" y="0"/>
                  </a:lnTo>
                  <a:lnTo>
                    <a:pt x="68440" y="0"/>
                  </a:lnTo>
                  <a:lnTo>
                    <a:pt x="41783" y="5397"/>
                  </a:lnTo>
                  <a:lnTo>
                    <a:pt x="20027" y="20091"/>
                  </a:lnTo>
                  <a:lnTo>
                    <a:pt x="5372" y="41897"/>
                  </a:lnTo>
                  <a:lnTo>
                    <a:pt x="0" y="68580"/>
                  </a:lnTo>
                  <a:lnTo>
                    <a:pt x="0" y="754380"/>
                  </a:lnTo>
                  <a:lnTo>
                    <a:pt x="137033" y="754380"/>
                  </a:lnTo>
                  <a:lnTo>
                    <a:pt x="137033" y="137160"/>
                  </a:lnTo>
                  <a:lnTo>
                    <a:pt x="2946146" y="137160"/>
                  </a:lnTo>
                  <a:lnTo>
                    <a:pt x="2946146" y="3977640"/>
                  </a:lnTo>
                  <a:lnTo>
                    <a:pt x="137033" y="3977640"/>
                  </a:lnTo>
                  <a:lnTo>
                    <a:pt x="137033" y="891540"/>
                  </a:lnTo>
                  <a:lnTo>
                    <a:pt x="0" y="891540"/>
                  </a:lnTo>
                  <a:lnTo>
                    <a:pt x="0" y="4046220"/>
                  </a:lnTo>
                  <a:lnTo>
                    <a:pt x="5372" y="4072915"/>
                  </a:lnTo>
                  <a:lnTo>
                    <a:pt x="20027" y="4094721"/>
                  </a:lnTo>
                  <a:lnTo>
                    <a:pt x="41783" y="4109415"/>
                  </a:lnTo>
                  <a:lnTo>
                    <a:pt x="68453" y="4114800"/>
                  </a:lnTo>
                  <a:lnTo>
                    <a:pt x="3014726" y="4114800"/>
                  </a:lnTo>
                  <a:lnTo>
                    <a:pt x="3041383" y="4109415"/>
                  </a:lnTo>
                  <a:lnTo>
                    <a:pt x="3063138" y="4094721"/>
                  </a:lnTo>
                  <a:lnTo>
                    <a:pt x="3077794" y="4072915"/>
                  </a:lnTo>
                  <a:lnTo>
                    <a:pt x="3083179" y="4046220"/>
                  </a:lnTo>
                  <a:lnTo>
                    <a:pt x="3083179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68952" y="6667500"/>
            <a:ext cx="8085733" cy="967473"/>
          </a:xfrm>
          <a:prstGeom prst="rect">
            <a:avLst/>
          </a:prstGeom>
        </p:spPr>
      </p:pic>
      <p:grpSp>
        <p:nvGrpSpPr>
          <p:cNvPr id="15" name="object 7"/>
          <p:cNvGrpSpPr/>
          <p:nvPr/>
        </p:nvGrpSpPr>
        <p:grpSpPr>
          <a:xfrm>
            <a:off x="16371441" y="5101886"/>
            <a:ext cx="548640" cy="3609340"/>
            <a:chOff x="16701896" y="1725091"/>
            <a:chExt cx="548640" cy="3703320"/>
          </a:xfrm>
        </p:grpSpPr>
        <p:sp>
          <p:nvSpPr>
            <p:cNvPr id="16" name="object 8"/>
            <p:cNvSpPr/>
            <p:nvPr/>
          </p:nvSpPr>
          <p:spPr>
            <a:xfrm>
              <a:off x="16770349" y="4742611"/>
              <a:ext cx="411480" cy="617220"/>
            </a:xfrm>
            <a:custGeom>
              <a:avLst/>
              <a:gdLst/>
              <a:ahLst/>
              <a:cxnLst/>
              <a:rect l="l" t="t" r="r" b="b"/>
              <a:pathLst>
                <a:path w="411480" h="617220">
                  <a:moveTo>
                    <a:pt x="411099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137033" y="617220"/>
                  </a:lnTo>
                  <a:lnTo>
                    <a:pt x="274066" y="617220"/>
                  </a:lnTo>
                  <a:lnTo>
                    <a:pt x="411099" y="68580"/>
                  </a:lnTo>
                  <a:lnTo>
                    <a:pt x="411099" y="0"/>
                  </a:lnTo>
                  <a:close/>
                </a:path>
              </a:pathLst>
            </a:custGeom>
            <a:solidFill>
              <a:srgbClr val="FAA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/>
            <p:cNvSpPr/>
            <p:nvPr/>
          </p:nvSpPr>
          <p:spPr>
            <a:xfrm>
              <a:off x="16770349" y="2410891"/>
              <a:ext cx="411480" cy="2331720"/>
            </a:xfrm>
            <a:custGeom>
              <a:avLst/>
              <a:gdLst/>
              <a:ahLst/>
              <a:cxnLst/>
              <a:rect l="l" t="t" r="r" b="b"/>
              <a:pathLst>
                <a:path w="411480" h="2331720">
                  <a:moveTo>
                    <a:pt x="411097" y="0"/>
                  </a:moveTo>
                  <a:lnTo>
                    <a:pt x="0" y="0"/>
                  </a:lnTo>
                  <a:lnTo>
                    <a:pt x="0" y="2331720"/>
                  </a:lnTo>
                  <a:lnTo>
                    <a:pt x="411097" y="2331720"/>
                  </a:lnTo>
                  <a:lnTo>
                    <a:pt x="411097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/>
            <p:cNvSpPr/>
            <p:nvPr/>
          </p:nvSpPr>
          <p:spPr>
            <a:xfrm>
              <a:off x="16770349" y="1793671"/>
              <a:ext cx="411480" cy="617220"/>
            </a:xfrm>
            <a:custGeom>
              <a:avLst/>
              <a:gdLst/>
              <a:ahLst/>
              <a:cxnLst/>
              <a:rect l="l" t="t" r="r" b="b"/>
              <a:pathLst>
                <a:path w="411480" h="617219">
                  <a:moveTo>
                    <a:pt x="205613" y="0"/>
                  </a:moveTo>
                  <a:lnTo>
                    <a:pt x="158473" y="5434"/>
                  </a:lnTo>
                  <a:lnTo>
                    <a:pt x="115197" y="20913"/>
                  </a:lnTo>
                  <a:lnTo>
                    <a:pt x="77020" y="45202"/>
                  </a:lnTo>
                  <a:lnTo>
                    <a:pt x="45176" y="77065"/>
                  </a:lnTo>
                  <a:lnTo>
                    <a:pt x="20902" y="115266"/>
                  </a:lnTo>
                  <a:lnTo>
                    <a:pt x="5431" y="158569"/>
                  </a:lnTo>
                  <a:lnTo>
                    <a:pt x="0" y="205740"/>
                  </a:lnTo>
                  <a:lnTo>
                    <a:pt x="0" y="617220"/>
                  </a:lnTo>
                  <a:lnTo>
                    <a:pt x="411099" y="617220"/>
                  </a:lnTo>
                  <a:lnTo>
                    <a:pt x="411099" y="205740"/>
                  </a:lnTo>
                  <a:lnTo>
                    <a:pt x="405674" y="158569"/>
                  </a:lnTo>
                  <a:lnTo>
                    <a:pt x="390222" y="115266"/>
                  </a:lnTo>
                  <a:lnTo>
                    <a:pt x="365972" y="77065"/>
                  </a:lnTo>
                  <a:lnTo>
                    <a:pt x="334155" y="45202"/>
                  </a:lnTo>
                  <a:lnTo>
                    <a:pt x="296002" y="20913"/>
                  </a:lnTo>
                  <a:lnTo>
                    <a:pt x="252745" y="5434"/>
                  </a:lnTo>
                  <a:lnTo>
                    <a:pt x="205613" y="0"/>
                  </a:lnTo>
                  <a:close/>
                </a:path>
              </a:pathLst>
            </a:custGeom>
            <a:solidFill>
              <a:srgbClr val="FAA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/>
            <p:cNvSpPr/>
            <p:nvPr/>
          </p:nvSpPr>
          <p:spPr>
            <a:xfrm>
              <a:off x="16701896" y="1725091"/>
              <a:ext cx="548640" cy="3703320"/>
            </a:xfrm>
            <a:custGeom>
              <a:avLst/>
              <a:gdLst/>
              <a:ahLst/>
              <a:cxnLst/>
              <a:rect l="l" t="t" r="r" b="b"/>
              <a:pathLst>
                <a:path w="548640" h="3703320">
                  <a:moveTo>
                    <a:pt x="274066" y="0"/>
                  </a:moveTo>
                  <a:lnTo>
                    <a:pt x="224863" y="4427"/>
                  </a:lnTo>
                  <a:lnTo>
                    <a:pt x="178529" y="17190"/>
                  </a:lnTo>
                  <a:lnTo>
                    <a:pt x="135842" y="37507"/>
                  </a:lnTo>
                  <a:lnTo>
                    <a:pt x="97584" y="64597"/>
                  </a:lnTo>
                  <a:lnTo>
                    <a:pt x="64533" y="97680"/>
                  </a:lnTo>
                  <a:lnTo>
                    <a:pt x="37469" y="135974"/>
                  </a:lnTo>
                  <a:lnTo>
                    <a:pt x="17173" y="178699"/>
                  </a:lnTo>
                  <a:lnTo>
                    <a:pt x="4423" y="225075"/>
                  </a:lnTo>
                  <a:lnTo>
                    <a:pt x="0" y="274320"/>
                  </a:lnTo>
                  <a:lnTo>
                    <a:pt x="0" y="3091700"/>
                  </a:lnTo>
                  <a:lnTo>
                    <a:pt x="635" y="3097288"/>
                  </a:lnTo>
                  <a:lnTo>
                    <a:pt x="2032" y="3102749"/>
                  </a:lnTo>
                  <a:lnTo>
                    <a:pt x="139065" y="3651389"/>
                  </a:lnTo>
                  <a:lnTo>
                    <a:pt x="148246" y="3672384"/>
                  </a:lnTo>
                  <a:lnTo>
                    <a:pt x="163369" y="3688804"/>
                  </a:lnTo>
                  <a:lnTo>
                    <a:pt x="182945" y="3699499"/>
                  </a:lnTo>
                  <a:lnTo>
                    <a:pt x="205486" y="3703320"/>
                  </a:lnTo>
                  <a:lnTo>
                    <a:pt x="342519" y="3703320"/>
                  </a:lnTo>
                  <a:lnTo>
                    <a:pt x="384746" y="3688804"/>
                  </a:lnTo>
                  <a:lnTo>
                    <a:pt x="409067" y="3651389"/>
                  </a:lnTo>
                  <a:lnTo>
                    <a:pt x="430354" y="3566160"/>
                  </a:lnTo>
                  <a:lnTo>
                    <a:pt x="258953" y="3566160"/>
                  </a:lnTo>
                  <a:lnTo>
                    <a:pt x="139065" y="3086100"/>
                  </a:lnTo>
                  <a:lnTo>
                    <a:pt x="548132" y="3086100"/>
                  </a:lnTo>
                  <a:lnTo>
                    <a:pt x="548132" y="2948940"/>
                  </a:lnTo>
                  <a:lnTo>
                    <a:pt x="137033" y="2948940"/>
                  </a:lnTo>
                  <a:lnTo>
                    <a:pt x="137033" y="754380"/>
                  </a:lnTo>
                  <a:lnTo>
                    <a:pt x="548132" y="754380"/>
                  </a:lnTo>
                  <a:lnTo>
                    <a:pt x="548132" y="617220"/>
                  </a:lnTo>
                  <a:lnTo>
                    <a:pt x="137033" y="617220"/>
                  </a:lnTo>
                  <a:lnTo>
                    <a:pt x="137033" y="274320"/>
                  </a:lnTo>
                  <a:lnTo>
                    <a:pt x="144030" y="231018"/>
                  </a:lnTo>
                  <a:lnTo>
                    <a:pt x="163505" y="193373"/>
                  </a:lnTo>
                  <a:lnTo>
                    <a:pt x="193186" y="163662"/>
                  </a:lnTo>
                  <a:lnTo>
                    <a:pt x="230797" y="144165"/>
                  </a:lnTo>
                  <a:lnTo>
                    <a:pt x="274066" y="137160"/>
                  </a:lnTo>
                  <a:lnTo>
                    <a:pt x="511225" y="137160"/>
                  </a:lnTo>
                  <a:lnTo>
                    <a:pt x="510662" y="135974"/>
                  </a:lnTo>
                  <a:lnTo>
                    <a:pt x="483598" y="97680"/>
                  </a:lnTo>
                  <a:lnTo>
                    <a:pt x="450547" y="64597"/>
                  </a:lnTo>
                  <a:lnTo>
                    <a:pt x="412289" y="37507"/>
                  </a:lnTo>
                  <a:lnTo>
                    <a:pt x="369602" y="17190"/>
                  </a:lnTo>
                  <a:lnTo>
                    <a:pt x="323268" y="4427"/>
                  </a:lnTo>
                  <a:lnTo>
                    <a:pt x="274066" y="0"/>
                  </a:lnTo>
                  <a:close/>
                </a:path>
                <a:path w="548640" h="3703320">
                  <a:moveTo>
                    <a:pt x="548132" y="3086100"/>
                  </a:moveTo>
                  <a:lnTo>
                    <a:pt x="408940" y="3086100"/>
                  </a:lnTo>
                  <a:lnTo>
                    <a:pt x="289052" y="3566160"/>
                  </a:lnTo>
                  <a:lnTo>
                    <a:pt x="430354" y="3566160"/>
                  </a:lnTo>
                  <a:lnTo>
                    <a:pt x="546100" y="3102749"/>
                  </a:lnTo>
                  <a:lnTo>
                    <a:pt x="547370" y="3097288"/>
                  </a:lnTo>
                  <a:lnTo>
                    <a:pt x="548132" y="3091700"/>
                  </a:lnTo>
                  <a:lnTo>
                    <a:pt x="548132" y="3086100"/>
                  </a:lnTo>
                  <a:close/>
                </a:path>
                <a:path w="548640" h="3703320">
                  <a:moveTo>
                    <a:pt x="548132" y="2743200"/>
                  </a:moveTo>
                  <a:lnTo>
                    <a:pt x="411099" y="2743200"/>
                  </a:lnTo>
                  <a:lnTo>
                    <a:pt x="411099" y="2948940"/>
                  </a:lnTo>
                  <a:lnTo>
                    <a:pt x="548132" y="2948940"/>
                  </a:lnTo>
                  <a:lnTo>
                    <a:pt x="548132" y="2743200"/>
                  </a:lnTo>
                  <a:close/>
                </a:path>
                <a:path w="548640" h="3703320">
                  <a:moveTo>
                    <a:pt x="548132" y="754380"/>
                  </a:moveTo>
                  <a:lnTo>
                    <a:pt x="411099" y="754380"/>
                  </a:lnTo>
                  <a:lnTo>
                    <a:pt x="411099" y="2606040"/>
                  </a:lnTo>
                  <a:lnTo>
                    <a:pt x="548132" y="2606040"/>
                  </a:lnTo>
                  <a:lnTo>
                    <a:pt x="548132" y="754380"/>
                  </a:lnTo>
                  <a:close/>
                </a:path>
                <a:path w="548640" h="3703320">
                  <a:moveTo>
                    <a:pt x="511225" y="137160"/>
                  </a:moveTo>
                  <a:lnTo>
                    <a:pt x="274066" y="137160"/>
                  </a:lnTo>
                  <a:lnTo>
                    <a:pt x="317285" y="144165"/>
                  </a:lnTo>
                  <a:lnTo>
                    <a:pt x="354890" y="163662"/>
                  </a:lnTo>
                  <a:lnTo>
                    <a:pt x="384589" y="193373"/>
                  </a:lnTo>
                  <a:lnTo>
                    <a:pt x="404089" y="231018"/>
                  </a:lnTo>
                  <a:lnTo>
                    <a:pt x="411099" y="274320"/>
                  </a:lnTo>
                  <a:lnTo>
                    <a:pt x="411099" y="617220"/>
                  </a:lnTo>
                  <a:lnTo>
                    <a:pt x="548132" y="617220"/>
                  </a:lnTo>
                  <a:lnTo>
                    <a:pt x="548132" y="274320"/>
                  </a:lnTo>
                  <a:lnTo>
                    <a:pt x="543708" y="225075"/>
                  </a:lnTo>
                  <a:lnTo>
                    <a:pt x="530958" y="178699"/>
                  </a:lnTo>
                  <a:lnTo>
                    <a:pt x="511225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Alt Başlık 2"/>
          <p:cNvSpPr txBox="1">
            <a:spLocks/>
          </p:cNvSpPr>
          <p:nvPr/>
        </p:nvSpPr>
        <p:spPr>
          <a:xfrm>
            <a:off x="5494020" y="6906556"/>
            <a:ext cx="6781800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5150" b="0" i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latin typeface="Arial Rounded MT Bold" pitchFamily="34" charset="0"/>
              </a:rPr>
              <a:t>REHBERLİK SERVİSİ</a:t>
            </a:r>
          </a:p>
          <a:p>
            <a:pPr algn="ctr"/>
            <a:r>
              <a:rPr lang="tr-TR" sz="3600" dirty="0" smtClean="0">
                <a:latin typeface="Arial Rounded MT Bold" pitchFamily="34" charset="0"/>
              </a:rPr>
              <a:t>Fatma KILINÇ</a:t>
            </a:r>
          </a:p>
          <a:p>
            <a:pPr algn="ctr"/>
            <a:r>
              <a:rPr lang="tr-TR" sz="3600" dirty="0" smtClean="0">
                <a:latin typeface="Arial Rounded MT Bold" pitchFamily="34" charset="0"/>
              </a:rPr>
              <a:t>Emine ESER</a:t>
            </a:r>
          </a:p>
          <a:p>
            <a:pPr algn="ctr"/>
            <a:r>
              <a:rPr lang="tr-TR" sz="3600" dirty="0" smtClean="0">
                <a:latin typeface="Arial Rounded MT Bold" pitchFamily="34" charset="0"/>
              </a:rPr>
              <a:t>Merve Gülden AĞAN</a:t>
            </a:r>
          </a:p>
          <a:p>
            <a:pPr algn="ctr"/>
            <a:r>
              <a:rPr lang="tr-TR" sz="3600" dirty="0" smtClean="0">
                <a:latin typeface="Arial Rounded MT Bold" pitchFamily="34" charset="0"/>
              </a:rPr>
              <a:t>Muhammet BİLGİN</a:t>
            </a:r>
          </a:p>
        </p:txBody>
      </p:sp>
    </p:spTree>
    <p:extLst>
      <p:ext uri="{BB962C8B-B14F-4D97-AF65-F5344CB8AC3E}">
        <p14:creationId xmlns:p14="http://schemas.microsoft.com/office/powerpoint/2010/main" val="4287967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928322"/>
            <a:ext cx="10187136" cy="198275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68113" y="2713761"/>
            <a:ext cx="5848337" cy="58483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 flipV="1">
            <a:off x="1066800" y="266700"/>
            <a:ext cx="13477881" cy="21336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03287" y="3025907"/>
            <a:ext cx="10107930" cy="47688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599"/>
              </a:lnSpc>
              <a:spcBef>
                <a:spcPts val="95"/>
              </a:spcBef>
            </a:pPr>
            <a:r>
              <a:rPr sz="4450" spc="-120" dirty="0">
                <a:latin typeface="Verdana"/>
                <a:cs typeface="Verdana"/>
              </a:rPr>
              <a:t>Paragraf</a:t>
            </a:r>
            <a:r>
              <a:rPr sz="4450" spc="-434" dirty="0">
                <a:latin typeface="Verdana"/>
                <a:cs typeface="Verdana"/>
              </a:rPr>
              <a:t> </a:t>
            </a:r>
            <a:r>
              <a:rPr sz="4450" spc="-45" dirty="0">
                <a:latin typeface="Verdana"/>
                <a:cs typeface="Verdana"/>
              </a:rPr>
              <a:t>tipli</a:t>
            </a:r>
            <a:r>
              <a:rPr sz="4450" spc="-430" dirty="0">
                <a:latin typeface="Verdana"/>
                <a:cs typeface="Verdana"/>
              </a:rPr>
              <a:t> </a:t>
            </a:r>
            <a:r>
              <a:rPr sz="4450" spc="-295" dirty="0">
                <a:latin typeface="Verdana"/>
                <a:cs typeface="Verdana"/>
              </a:rPr>
              <a:t>sorularda</a:t>
            </a:r>
            <a:r>
              <a:rPr sz="4450" spc="-434" dirty="0">
                <a:latin typeface="Verdana"/>
                <a:cs typeface="Verdana"/>
              </a:rPr>
              <a:t> </a:t>
            </a:r>
            <a:r>
              <a:rPr sz="4450" spc="-70" dirty="0">
                <a:latin typeface="Verdana"/>
                <a:cs typeface="Verdana"/>
              </a:rPr>
              <a:t>genellikle </a:t>
            </a:r>
            <a:r>
              <a:rPr sz="4450" spc="-190" dirty="0">
                <a:latin typeface="Verdana"/>
                <a:cs typeface="Verdana"/>
              </a:rPr>
              <a:t>paragraftan</a:t>
            </a:r>
            <a:r>
              <a:rPr sz="4450" spc="-434" dirty="0">
                <a:latin typeface="Verdana"/>
                <a:cs typeface="Verdana"/>
              </a:rPr>
              <a:t> </a:t>
            </a:r>
            <a:r>
              <a:rPr sz="4450" u="sng" spc="-2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önce</a:t>
            </a:r>
            <a:r>
              <a:rPr sz="4450" u="sng" spc="-43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450" u="sng" spc="-3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soru</a:t>
            </a:r>
            <a:r>
              <a:rPr sz="4450" u="sng" spc="-4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450" u="sng" spc="-4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kökünün</a:t>
            </a:r>
            <a:r>
              <a:rPr sz="4450" u="none" spc="-475" dirty="0">
                <a:latin typeface="Verdana"/>
                <a:cs typeface="Verdana"/>
              </a:rPr>
              <a:t> </a:t>
            </a:r>
            <a:r>
              <a:rPr sz="4450" u="sng" spc="-434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okunması</a:t>
            </a:r>
            <a:r>
              <a:rPr sz="4450" u="sng" spc="-4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4450" u="none" spc="-220" dirty="0">
                <a:latin typeface="Verdana"/>
                <a:cs typeface="Verdana"/>
              </a:rPr>
              <a:t>paragrafın</a:t>
            </a:r>
            <a:r>
              <a:rPr sz="4450" u="none" spc="-420" dirty="0">
                <a:latin typeface="Verdana"/>
                <a:cs typeface="Verdana"/>
              </a:rPr>
              <a:t> </a:t>
            </a:r>
            <a:r>
              <a:rPr sz="4450" u="none" spc="-180" dirty="0">
                <a:latin typeface="Verdana"/>
                <a:cs typeface="Verdana"/>
              </a:rPr>
              <a:t>ikinci</a:t>
            </a:r>
            <a:r>
              <a:rPr sz="4450" u="none" spc="-415" dirty="0">
                <a:latin typeface="Verdana"/>
                <a:cs typeface="Verdana"/>
              </a:rPr>
              <a:t> </a:t>
            </a:r>
            <a:r>
              <a:rPr sz="4450" u="none" spc="-200" dirty="0">
                <a:latin typeface="Verdana"/>
                <a:cs typeface="Verdana"/>
              </a:rPr>
              <a:t>kez</a:t>
            </a:r>
            <a:r>
              <a:rPr sz="4450" u="none" spc="-420" dirty="0">
                <a:latin typeface="Verdana"/>
                <a:cs typeface="Verdana"/>
              </a:rPr>
              <a:t> </a:t>
            </a:r>
            <a:r>
              <a:rPr sz="4450" u="none" spc="-445" dirty="0">
                <a:latin typeface="Verdana"/>
                <a:cs typeface="Verdana"/>
              </a:rPr>
              <a:t>okunması </a:t>
            </a:r>
            <a:r>
              <a:rPr sz="4450" u="none" spc="-370" dirty="0">
                <a:latin typeface="Verdana"/>
                <a:cs typeface="Verdana"/>
              </a:rPr>
              <a:t>zorunluluğunu</a:t>
            </a:r>
            <a:r>
              <a:rPr sz="4450" u="none" spc="-455" dirty="0">
                <a:latin typeface="Verdana"/>
                <a:cs typeface="Verdana"/>
              </a:rPr>
              <a:t> </a:t>
            </a:r>
            <a:r>
              <a:rPr sz="4450" u="none" spc="-360" dirty="0">
                <a:latin typeface="Verdana"/>
                <a:cs typeface="Verdana"/>
              </a:rPr>
              <a:t>önler.</a:t>
            </a:r>
            <a:r>
              <a:rPr sz="4450" u="none" spc="660" dirty="0">
                <a:latin typeface="Verdana"/>
                <a:cs typeface="Verdana"/>
              </a:rPr>
              <a:t> </a:t>
            </a:r>
            <a:r>
              <a:rPr sz="4450" u="none" spc="-1385" dirty="0">
                <a:latin typeface="Verdana"/>
                <a:cs typeface="Verdana"/>
              </a:rPr>
              <a:t>•</a:t>
            </a:r>
            <a:endParaRPr sz="4450">
              <a:latin typeface="Verdana"/>
              <a:cs typeface="Verdana"/>
            </a:endParaRPr>
          </a:p>
          <a:p>
            <a:pPr marL="285750" marR="418465" indent="140335" algn="ctr">
              <a:lnSpc>
                <a:spcPts val="6220"/>
              </a:lnSpc>
              <a:spcBef>
                <a:spcPts val="160"/>
              </a:spcBef>
            </a:pPr>
            <a:r>
              <a:rPr sz="4450" spc="-370" dirty="0">
                <a:latin typeface="Verdana"/>
                <a:cs typeface="Verdana"/>
              </a:rPr>
              <a:t>Soru</a:t>
            </a:r>
            <a:r>
              <a:rPr sz="4450" spc="-445" dirty="0">
                <a:latin typeface="Verdana"/>
                <a:cs typeface="Verdana"/>
              </a:rPr>
              <a:t> </a:t>
            </a:r>
            <a:r>
              <a:rPr sz="4450" spc="-455" dirty="0">
                <a:latin typeface="Verdana"/>
                <a:cs typeface="Verdana"/>
              </a:rPr>
              <a:t>kökünü</a:t>
            </a:r>
            <a:r>
              <a:rPr sz="4450" spc="-445" dirty="0">
                <a:latin typeface="Verdana"/>
                <a:cs typeface="Verdana"/>
              </a:rPr>
              <a:t> </a:t>
            </a:r>
            <a:r>
              <a:rPr sz="4450" spc="-400" dirty="0">
                <a:latin typeface="Verdana"/>
                <a:cs typeface="Verdana"/>
              </a:rPr>
              <a:t>okuyan</a:t>
            </a:r>
            <a:r>
              <a:rPr sz="4450" spc="-445" dirty="0">
                <a:latin typeface="Verdana"/>
                <a:cs typeface="Verdana"/>
              </a:rPr>
              <a:t> </a:t>
            </a:r>
            <a:r>
              <a:rPr sz="4450" spc="-254" dirty="0">
                <a:latin typeface="Verdana"/>
                <a:cs typeface="Verdana"/>
              </a:rPr>
              <a:t>zihin</a:t>
            </a:r>
            <a:r>
              <a:rPr sz="4450" spc="-445" dirty="0">
                <a:latin typeface="Verdana"/>
                <a:cs typeface="Verdana"/>
              </a:rPr>
              <a:t> </a:t>
            </a:r>
            <a:r>
              <a:rPr sz="4450" spc="-40" dirty="0">
                <a:latin typeface="Verdana"/>
                <a:cs typeface="Verdana"/>
              </a:rPr>
              <a:t>paragrafı </a:t>
            </a:r>
            <a:r>
              <a:rPr sz="4450" spc="-360" dirty="0">
                <a:latin typeface="Verdana"/>
                <a:cs typeface="Verdana"/>
              </a:rPr>
              <a:t>okurken</a:t>
            </a:r>
            <a:r>
              <a:rPr sz="4450" spc="-434" dirty="0">
                <a:latin typeface="Verdana"/>
                <a:cs typeface="Verdana"/>
              </a:rPr>
              <a:t> </a:t>
            </a:r>
            <a:r>
              <a:rPr sz="4450" spc="-190" dirty="0">
                <a:latin typeface="Verdana"/>
                <a:cs typeface="Verdana"/>
              </a:rPr>
              <a:t>cevabı</a:t>
            </a:r>
            <a:r>
              <a:rPr sz="4450" spc="-434" dirty="0">
                <a:latin typeface="Verdana"/>
                <a:cs typeface="Verdana"/>
              </a:rPr>
              <a:t> bulma </a:t>
            </a:r>
            <a:r>
              <a:rPr sz="4450" spc="-265" dirty="0">
                <a:latin typeface="Verdana"/>
                <a:cs typeface="Verdana"/>
              </a:rPr>
              <a:t>eğiliminde</a:t>
            </a:r>
            <a:r>
              <a:rPr sz="4450" spc="-430" dirty="0">
                <a:latin typeface="Verdana"/>
                <a:cs typeface="Verdana"/>
              </a:rPr>
              <a:t> </a:t>
            </a:r>
            <a:r>
              <a:rPr sz="4450" spc="-415" dirty="0">
                <a:latin typeface="Verdana"/>
                <a:cs typeface="Verdana"/>
              </a:rPr>
              <a:t>olur.</a:t>
            </a:r>
            <a:endParaRPr sz="445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0800" y="800100"/>
            <a:ext cx="12162790" cy="1715135"/>
          </a:xfrm>
          <a:prstGeom prst="rect">
            <a:avLst/>
          </a:prstGeom>
        </p:spPr>
        <p:txBody>
          <a:bodyPr vert="horz" wrap="square" lIns="0" tIns="55005" rIns="0" bIns="0" rtlCol="0">
            <a:spAutoFit/>
          </a:bodyPr>
          <a:lstStyle/>
          <a:p>
            <a:pPr marL="735330">
              <a:lnSpc>
                <a:spcPct val="100000"/>
              </a:lnSpc>
              <a:spcBef>
                <a:spcPts val="125"/>
              </a:spcBef>
            </a:pPr>
            <a:r>
              <a:rPr sz="5000" spc="250" dirty="0">
                <a:solidFill>
                  <a:srgbClr val="000000"/>
                </a:solidFill>
              </a:rPr>
              <a:t>PARAGRAFTA</a:t>
            </a:r>
            <a:r>
              <a:rPr sz="5000" spc="-480" dirty="0">
                <a:solidFill>
                  <a:srgbClr val="000000"/>
                </a:solidFill>
              </a:rPr>
              <a:t> </a:t>
            </a:r>
            <a:r>
              <a:rPr sz="5000" spc="150" dirty="0">
                <a:solidFill>
                  <a:srgbClr val="000000"/>
                </a:solidFill>
              </a:rPr>
              <a:t>ÖNCE</a:t>
            </a:r>
            <a:r>
              <a:rPr sz="5000" spc="-480" dirty="0">
                <a:solidFill>
                  <a:srgbClr val="000000"/>
                </a:solidFill>
              </a:rPr>
              <a:t> </a:t>
            </a:r>
            <a:r>
              <a:rPr sz="5000" spc="-40" dirty="0">
                <a:solidFill>
                  <a:srgbClr val="000000"/>
                </a:solidFill>
              </a:rPr>
              <a:t>SORUYU</a:t>
            </a:r>
            <a:r>
              <a:rPr sz="5000" spc="-480" dirty="0">
                <a:solidFill>
                  <a:srgbClr val="000000"/>
                </a:solidFill>
              </a:rPr>
              <a:t> </a:t>
            </a:r>
            <a:r>
              <a:rPr sz="5000" spc="-25" dirty="0">
                <a:solidFill>
                  <a:srgbClr val="000000"/>
                </a:solidFill>
              </a:rPr>
              <a:t>OKU</a:t>
            </a:r>
            <a:endParaRPr sz="5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679" y="3618988"/>
            <a:ext cx="13194713" cy="16383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720" y="5934241"/>
            <a:ext cx="13466520" cy="1676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101" y="7923003"/>
            <a:ext cx="13466452" cy="16764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179629" y="0"/>
            <a:ext cx="5167630" cy="3597910"/>
            <a:chOff x="6179629" y="0"/>
            <a:chExt cx="5167630" cy="3597910"/>
          </a:xfrm>
        </p:grpSpPr>
        <p:sp>
          <p:nvSpPr>
            <p:cNvPr id="6" name="object 6"/>
            <p:cNvSpPr/>
            <p:nvPr/>
          </p:nvSpPr>
          <p:spPr>
            <a:xfrm>
              <a:off x="6179616" y="12"/>
              <a:ext cx="5167630" cy="3597910"/>
            </a:xfrm>
            <a:custGeom>
              <a:avLst/>
              <a:gdLst/>
              <a:ahLst/>
              <a:cxnLst/>
              <a:rect l="l" t="t" r="r" b="b"/>
              <a:pathLst>
                <a:path w="5167630" h="3597910">
                  <a:moveTo>
                    <a:pt x="435368" y="3411245"/>
                  </a:moveTo>
                  <a:lnTo>
                    <a:pt x="428002" y="3370453"/>
                  </a:lnTo>
                  <a:lnTo>
                    <a:pt x="406019" y="3326917"/>
                  </a:lnTo>
                  <a:lnTo>
                    <a:pt x="380911" y="3298164"/>
                  </a:lnTo>
                  <a:lnTo>
                    <a:pt x="349440" y="3273996"/>
                  </a:lnTo>
                  <a:lnTo>
                    <a:pt x="312813" y="3255302"/>
                  </a:lnTo>
                  <a:lnTo>
                    <a:pt x="272491" y="3242856"/>
                  </a:lnTo>
                  <a:lnTo>
                    <a:pt x="229958" y="3237090"/>
                  </a:lnTo>
                  <a:lnTo>
                    <a:pt x="222770" y="3236798"/>
                  </a:lnTo>
                  <a:lnTo>
                    <a:pt x="208381" y="3236798"/>
                  </a:lnTo>
                  <a:lnTo>
                    <a:pt x="165633" y="3241421"/>
                  </a:lnTo>
                  <a:lnTo>
                    <a:pt x="124815" y="3252787"/>
                  </a:lnTo>
                  <a:lnTo>
                    <a:pt x="87477" y="3270478"/>
                  </a:lnTo>
                  <a:lnTo>
                    <a:pt x="55067" y="3293795"/>
                  </a:lnTo>
                  <a:lnTo>
                    <a:pt x="28816" y="3321862"/>
                  </a:lnTo>
                  <a:lnTo>
                    <a:pt x="7340" y="3359150"/>
                  </a:lnTo>
                  <a:lnTo>
                    <a:pt x="0" y="3381959"/>
                  </a:lnTo>
                  <a:lnTo>
                    <a:pt x="0" y="3452330"/>
                  </a:lnTo>
                  <a:lnTo>
                    <a:pt x="15265" y="3491623"/>
                  </a:lnTo>
                  <a:lnTo>
                    <a:pt x="41097" y="3526993"/>
                  </a:lnTo>
                  <a:lnTo>
                    <a:pt x="70573" y="3552825"/>
                  </a:lnTo>
                  <a:lnTo>
                    <a:pt x="105613" y="3573424"/>
                  </a:lnTo>
                  <a:lnTo>
                    <a:pt x="144881" y="3588016"/>
                  </a:lnTo>
                  <a:lnTo>
                    <a:pt x="186867" y="3596055"/>
                  </a:lnTo>
                  <a:lnTo>
                    <a:pt x="203695" y="3597313"/>
                  </a:lnTo>
                  <a:lnTo>
                    <a:pt x="227469" y="3597313"/>
                  </a:lnTo>
                  <a:lnTo>
                    <a:pt x="265518" y="3592880"/>
                  </a:lnTo>
                  <a:lnTo>
                    <a:pt x="306336" y="3581514"/>
                  </a:lnTo>
                  <a:lnTo>
                    <a:pt x="343674" y="3563823"/>
                  </a:lnTo>
                  <a:lnTo>
                    <a:pt x="376085" y="3540506"/>
                  </a:lnTo>
                  <a:lnTo>
                    <a:pt x="402323" y="3512439"/>
                  </a:lnTo>
                  <a:lnTo>
                    <a:pt x="423811" y="3475151"/>
                  </a:lnTo>
                  <a:lnTo>
                    <a:pt x="435013" y="3428949"/>
                  </a:lnTo>
                  <a:lnTo>
                    <a:pt x="435368" y="3423056"/>
                  </a:lnTo>
                  <a:lnTo>
                    <a:pt x="435368" y="3411245"/>
                  </a:lnTo>
                  <a:close/>
                </a:path>
                <a:path w="5167630" h="3597910">
                  <a:moveTo>
                    <a:pt x="1241374" y="2930779"/>
                  </a:moveTo>
                  <a:lnTo>
                    <a:pt x="1238415" y="2891345"/>
                  </a:lnTo>
                  <a:lnTo>
                    <a:pt x="1229601" y="2852496"/>
                  </a:lnTo>
                  <a:lnTo>
                    <a:pt x="1215059" y="2814840"/>
                  </a:lnTo>
                  <a:lnTo>
                    <a:pt x="1195006" y="2778899"/>
                  </a:lnTo>
                  <a:lnTo>
                    <a:pt x="1169720" y="2745270"/>
                  </a:lnTo>
                  <a:lnTo>
                    <a:pt x="1139634" y="2714434"/>
                  </a:lnTo>
                  <a:lnTo>
                    <a:pt x="1105154" y="2686837"/>
                  </a:lnTo>
                  <a:lnTo>
                    <a:pt x="1066825" y="2662910"/>
                  </a:lnTo>
                  <a:lnTo>
                    <a:pt x="1025207" y="2643009"/>
                  </a:lnTo>
                  <a:lnTo>
                    <a:pt x="980935" y="2627439"/>
                  </a:lnTo>
                  <a:lnTo>
                    <a:pt x="934669" y="2616441"/>
                  </a:lnTo>
                  <a:lnTo>
                    <a:pt x="896696" y="2611031"/>
                  </a:lnTo>
                  <a:lnTo>
                    <a:pt x="858266" y="2608707"/>
                  </a:lnTo>
                  <a:lnTo>
                    <a:pt x="848626" y="2608605"/>
                  </a:lnTo>
                  <a:lnTo>
                    <a:pt x="838974" y="2608707"/>
                  </a:lnTo>
                  <a:lnTo>
                    <a:pt x="800531" y="2611031"/>
                  </a:lnTo>
                  <a:lnTo>
                    <a:pt x="762558" y="2616441"/>
                  </a:lnTo>
                  <a:lnTo>
                    <a:pt x="716292" y="2627439"/>
                  </a:lnTo>
                  <a:lnTo>
                    <a:pt x="672033" y="2643009"/>
                  </a:lnTo>
                  <a:lnTo>
                    <a:pt x="630415" y="2662910"/>
                  </a:lnTo>
                  <a:lnTo>
                    <a:pt x="592074" y="2686837"/>
                  </a:lnTo>
                  <a:lnTo>
                    <a:pt x="557606" y="2714434"/>
                  </a:lnTo>
                  <a:lnTo>
                    <a:pt x="527507" y="2745270"/>
                  </a:lnTo>
                  <a:lnTo>
                    <a:pt x="502234" y="2778899"/>
                  </a:lnTo>
                  <a:lnTo>
                    <a:pt x="482168" y="2814840"/>
                  </a:lnTo>
                  <a:lnTo>
                    <a:pt x="467626" y="2852496"/>
                  </a:lnTo>
                  <a:lnTo>
                    <a:pt x="458812" y="2891345"/>
                  </a:lnTo>
                  <a:lnTo>
                    <a:pt x="455866" y="2930779"/>
                  </a:lnTo>
                  <a:lnTo>
                    <a:pt x="455980" y="2938691"/>
                  </a:lnTo>
                  <a:lnTo>
                    <a:pt x="460108" y="2978061"/>
                  </a:lnTo>
                  <a:lnTo>
                    <a:pt x="470090" y="3016694"/>
                  </a:lnTo>
                  <a:lnTo>
                    <a:pt x="485762" y="3054070"/>
                  </a:lnTo>
                  <a:lnTo>
                    <a:pt x="506882" y="3089579"/>
                  </a:lnTo>
                  <a:lnTo>
                    <a:pt x="533158" y="3122701"/>
                  </a:lnTo>
                  <a:lnTo>
                    <a:pt x="564159" y="3152927"/>
                  </a:lnTo>
                  <a:lnTo>
                    <a:pt x="599465" y="3179826"/>
                  </a:lnTo>
                  <a:lnTo>
                    <a:pt x="638492" y="3202965"/>
                  </a:lnTo>
                  <a:lnTo>
                    <a:pt x="680694" y="3222015"/>
                  </a:lnTo>
                  <a:lnTo>
                    <a:pt x="725411" y="3236684"/>
                  </a:lnTo>
                  <a:lnTo>
                    <a:pt x="771994" y="3246755"/>
                  </a:lnTo>
                  <a:lnTo>
                    <a:pt x="810120" y="3251390"/>
                  </a:lnTo>
                  <a:lnTo>
                    <a:pt x="848626" y="3252940"/>
                  </a:lnTo>
                  <a:lnTo>
                    <a:pt x="858266" y="3252851"/>
                  </a:lnTo>
                  <a:lnTo>
                    <a:pt x="896696" y="3250527"/>
                  </a:lnTo>
                  <a:lnTo>
                    <a:pt x="934669" y="3245129"/>
                  </a:lnTo>
                  <a:lnTo>
                    <a:pt x="980935" y="3234118"/>
                  </a:lnTo>
                  <a:lnTo>
                    <a:pt x="1025207" y="3218548"/>
                  </a:lnTo>
                  <a:lnTo>
                    <a:pt x="1066825" y="3198647"/>
                  </a:lnTo>
                  <a:lnTo>
                    <a:pt x="1105154" y="3174733"/>
                  </a:lnTo>
                  <a:lnTo>
                    <a:pt x="1139634" y="3147136"/>
                  </a:lnTo>
                  <a:lnTo>
                    <a:pt x="1169720" y="3116288"/>
                  </a:lnTo>
                  <a:lnTo>
                    <a:pt x="1195006" y="3082645"/>
                  </a:lnTo>
                  <a:lnTo>
                    <a:pt x="1215059" y="3046730"/>
                  </a:lnTo>
                  <a:lnTo>
                    <a:pt x="1229601" y="3009061"/>
                  </a:lnTo>
                  <a:lnTo>
                    <a:pt x="1238415" y="2970225"/>
                  </a:lnTo>
                  <a:lnTo>
                    <a:pt x="1241374" y="2930779"/>
                  </a:lnTo>
                  <a:close/>
                </a:path>
                <a:path w="5167630" h="3597910">
                  <a:moveTo>
                    <a:pt x="5167604" y="1503794"/>
                  </a:moveTo>
                  <a:lnTo>
                    <a:pt x="5166411" y="1456931"/>
                  </a:lnTo>
                  <a:lnTo>
                    <a:pt x="5162816" y="1411122"/>
                  </a:lnTo>
                  <a:lnTo>
                    <a:pt x="5156898" y="1365910"/>
                  </a:lnTo>
                  <a:lnTo>
                    <a:pt x="5148694" y="1321333"/>
                  </a:lnTo>
                  <a:lnTo>
                    <a:pt x="5138267" y="1277442"/>
                  </a:lnTo>
                  <a:lnTo>
                    <a:pt x="5125656" y="1234287"/>
                  </a:lnTo>
                  <a:lnTo>
                    <a:pt x="5110937" y="1191907"/>
                  </a:lnTo>
                  <a:lnTo>
                    <a:pt x="5094148" y="1150353"/>
                  </a:lnTo>
                  <a:lnTo>
                    <a:pt x="5075352" y="1109662"/>
                  </a:lnTo>
                  <a:lnTo>
                    <a:pt x="5054587" y="1069898"/>
                  </a:lnTo>
                  <a:lnTo>
                    <a:pt x="5031918" y="1031100"/>
                  </a:lnTo>
                  <a:lnTo>
                    <a:pt x="5007394" y="993317"/>
                  </a:lnTo>
                  <a:lnTo>
                    <a:pt x="4981067" y="956576"/>
                  </a:lnTo>
                  <a:lnTo>
                    <a:pt x="4953000" y="920953"/>
                  </a:lnTo>
                  <a:lnTo>
                    <a:pt x="4923231" y="886472"/>
                  </a:lnTo>
                  <a:lnTo>
                    <a:pt x="4891811" y="853198"/>
                  </a:lnTo>
                  <a:lnTo>
                    <a:pt x="4858817" y="821156"/>
                  </a:lnTo>
                  <a:lnTo>
                    <a:pt x="4824273" y="790409"/>
                  </a:lnTo>
                  <a:lnTo>
                    <a:pt x="4788243" y="760996"/>
                  </a:lnTo>
                  <a:lnTo>
                    <a:pt x="4750790" y="732967"/>
                  </a:lnTo>
                  <a:lnTo>
                    <a:pt x="4711954" y="706374"/>
                  </a:lnTo>
                  <a:lnTo>
                    <a:pt x="4671796" y="681240"/>
                  </a:lnTo>
                  <a:lnTo>
                    <a:pt x="4630369" y="657644"/>
                  </a:lnTo>
                  <a:lnTo>
                    <a:pt x="4587710" y="635609"/>
                  </a:lnTo>
                  <a:lnTo>
                    <a:pt x="4543895" y="615188"/>
                  </a:lnTo>
                  <a:lnTo>
                    <a:pt x="4498962" y="596430"/>
                  </a:lnTo>
                  <a:lnTo>
                    <a:pt x="4452975" y="579374"/>
                  </a:lnTo>
                  <a:lnTo>
                    <a:pt x="4405973" y="564083"/>
                  </a:lnTo>
                  <a:lnTo>
                    <a:pt x="4358017" y="550583"/>
                  </a:lnTo>
                  <a:lnTo>
                    <a:pt x="4309161" y="538937"/>
                  </a:lnTo>
                  <a:lnTo>
                    <a:pt x="4309719" y="529488"/>
                  </a:lnTo>
                  <a:lnTo>
                    <a:pt x="4309999" y="520001"/>
                  </a:lnTo>
                  <a:lnTo>
                    <a:pt x="4310113" y="500888"/>
                  </a:lnTo>
                  <a:lnTo>
                    <a:pt x="4309034" y="455574"/>
                  </a:lnTo>
                  <a:lnTo>
                    <a:pt x="4305795" y="410768"/>
                  </a:lnTo>
                  <a:lnTo>
                    <a:pt x="4300448" y="366522"/>
                  </a:lnTo>
                  <a:lnTo>
                    <a:pt x="4293057" y="322859"/>
                  </a:lnTo>
                  <a:lnTo>
                    <a:pt x="4283646" y="279831"/>
                  </a:lnTo>
                  <a:lnTo>
                    <a:pt x="4272267" y="237464"/>
                  </a:lnTo>
                  <a:lnTo>
                    <a:pt x="4258970" y="195821"/>
                  </a:lnTo>
                  <a:lnTo>
                    <a:pt x="4243794" y="154927"/>
                  </a:lnTo>
                  <a:lnTo>
                    <a:pt x="4226788" y="114833"/>
                  </a:lnTo>
                  <a:lnTo>
                    <a:pt x="4208005" y="75590"/>
                  </a:lnTo>
                  <a:lnTo>
                    <a:pt x="4187469" y="37211"/>
                  </a:lnTo>
                  <a:lnTo>
                    <a:pt x="4165396" y="0"/>
                  </a:lnTo>
                  <a:lnTo>
                    <a:pt x="956856" y="0"/>
                  </a:lnTo>
                  <a:lnTo>
                    <a:pt x="916470" y="39268"/>
                  </a:lnTo>
                  <a:lnTo>
                    <a:pt x="885901" y="72301"/>
                  </a:lnTo>
                  <a:lnTo>
                    <a:pt x="856919" y="106540"/>
                  </a:lnTo>
                  <a:lnTo>
                    <a:pt x="829589" y="141935"/>
                  </a:lnTo>
                  <a:lnTo>
                    <a:pt x="803960" y="178460"/>
                  </a:lnTo>
                  <a:lnTo>
                    <a:pt x="780072" y="216052"/>
                  </a:lnTo>
                  <a:lnTo>
                    <a:pt x="757999" y="254660"/>
                  </a:lnTo>
                  <a:lnTo>
                    <a:pt x="737781" y="294246"/>
                  </a:lnTo>
                  <a:lnTo>
                    <a:pt x="719467" y="334759"/>
                  </a:lnTo>
                  <a:lnTo>
                    <a:pt x="703110" y="376161"/>
                  </a:lnTo>
                  <a:lnTo>
                    <a:pt x="688771" y="418388"/>
                  </a:lnTo>
                  <a:lnTo>
                    <a:pt x="676490" y="461403"/>
                  </a:lnTo>
                  <a:lnTo>
                    <a:pt x="666318" y="505155"/>
                  </a:lnTo>
                  <a:lnTo>
                    <a:pt x="658329" y="549605"/>
                  </a:lnTo>
                  <a:lnTo>
                    <a:pt x="652551" y="594690"/>
                  </a:lnTo>
                  <a:lnTo>
                    <a:pt x="649046" y="640384"/>
                  </a:lnTo>
                  <a:lnTo>
                    <a:pt x="647865" y="686625"/>
                  </a:lnTo>
                  <a:lnTo>
                    <a:pt x="648068" y="704570"/>
                  </a:lnTo>
                  <a:lnTo>
                    <a:pt x="648639" y="722528"/>
                  </a:lnTo>
                  <a:lnTo>
                    <a:pt x="649579" y="740473"/>
                  </a:lnTo>
                  <a:lnTo>
                    <a:pt x="650849" y="758431"/>
                  </a:lnTo>
                  <a:lnTo>
                    <a:pt x="601268" y="777151"/>
                  </a:lnTo>
                  <a:lnTo>
                    <a:pt x="553059" y="797839"/>
                  </a:lnTo>
                  <a:lnTo>
                    <a:pt x="506310" y="820420"/>
                  </a:lnTo>
                  <a:lnTo>
                    <a:pt x="461111" y="844854"/>
                  </a:lnTo>
                  <a:lnTo>
                    <a:pt x="417525" y="871067"/>
                  </a:lnTo>
                  <a:lnTo>
                    <a:pt x="375627" y="898994"/>
                  </a:lnTo>
                  <a:lnTo>
                    <a:pt x="335495" y="928573"/>
                  </a:lnTo>
                  <a:lnTo>
                    <a:pt x="297218" y="959751"/>
                  </a:lnTo>
                  <a:lnTo>
                    <a:pt x="260845" y="992441"/>
                  </a:lnTo>
                  <a:lnTo>
                    <a:pt x="226479" y="1026604"/>
                  </a:lnTo>
                  <a:lnTo>
                    <a:pt x="194170" y="1062164"/>
                  </a:lnTo>
                  <a:lnTo>
                    <a:pt x="164020" y="1099070"/>
                  </a:lnTo>
                  <a:lnTo>
                    <a:pt x="136093" y="1137246"/>
                  </a:lnTo>
                  <a:lnTo>
                    <a:pt x="110464" y="1176642"/>
                  </a:lnTo>
                  <a:lnTo>
                    <a:pt x="87198" y="1217193"/>
                  </a:lnTo>
                  <a:lnTo>
                    <a:pt x="66395" y="1258824"/>
                  </a:lnTo>
                  <a:lnTo>
                    <a:pt x="48120" y="1301483"/>
                  </a:lnTo>
                  <a:lnTo>
                    <a:pt x="32448" y="1345107"/>
                  </a:lnTo>
                  <a:lnTo>
                    <a:pt x="19456" y="1389621"/>
                  </a:lnTo>
                  <a:lnTo>
                    <a:pt x="9220" y="1434985"/>
                  </a:lnTo>
                  <a:lnTo>
                    <a:pt x="1803" y="1481112"/>
                  </a:lnTo>
                  <a:lnTo>
                    <a:pt x="0" y="1499857"/>
                  </a:lnTo>
                  <a:lnTo>
                    <a:pt x="0" y="1652511"/>
                  </a:lnTo>
                  <a:lnTo>
                    <a:pt x="6858" y="1702993"/>
                  </a:lnTo>
                  <a:lnTo>
                    <a:pt x="15328" y="1744332"/>
                  </a:lnTo>
                  <a:lnTo>
                    <a:pt x="26085" y="1784997"/>
                  </a:lnTo>
                  <a:lnTo>
                    <a:pt x="39065" y="1824939"/>
                  </a:lnTo>
                  <a:lnTo>
                    <a:pt x="54229" y="1864131"/>
                  </a:lnTo>
                  <a:lnTo>
                    <a:pt x="71513" y="1902510"/>
                  </a:lnTo>
                  <a:lnTo>
                    <a:pt x="90868" y="1940039"/>
                  </a:lnTo>
                  <a:lnTo>
                    <a:pt x="112217" y="1976666"/>
                  </a:lnTo>
                  <a:lnTo>
                    <a:pt x="135521" y="2012353"/>
                  </a:lnTo>
                  <a:lnTo>
                    <a:pt x="160718" y="2047036"/>
                  </a:lnTo>
                  <a:lnTo>
                    <a:pt x="187756" y="2080679"/>
                  </a:lnTo>
                  <a:lnTo>
                    <a:pt x="216573" y="2113242"/>
                  </a:lnTo>
                  <a:lnTo>
                    <a:pt x="247103" y="2144661"/>
                  </a:lnTo>
                  <a:lnTo>
                    <a:pt x="279412" y="2174989"/>
                  </a:lnTo>
                  <a:lnTo>
                    <a:pt x="313131" y="2203920"/>
                  </a:lnTo>
                  <a:lnTo>
                    <a:pt x="348488" y="2231656"/>
                  </a:lnTo>
                  <a:lnTo>
                    <a:pt x="385356" y="2258085"/>
                  </a:lnTo>
                  <a:lnTo>
                    <a:pt x="423659" y="2283142"/>
                  </a:lnTo>
                  <a:lnTo>
                    <a:pt x="463346" y="2306777"/>
                  </a:lnTo>
                  <a:lnTo>
                    <a:pt x="504355" y="2328964"/>
                  </a:lnTo>
                  <a:lnTo>
                    <a:pt x="546633" y="2349639"/>
                  </a:lnTo>
                  <a:lnTo>
                    <a:pt x="590118" y="2368753"/>
                  </a:lnTo>
                  <a:lnTo>
                    <a:pt x="634758" y="2386279"/>
                  </a:lnTo>
                  <a:lnTo>
                    <a:pt x="680504" y="2402154"/>
                  </a:lnTo>
                  <a:lnTo>
                    <a:pt x="727290" y="2416340"/>
                  </a:lnTo>
                  <a:lnTo>
                    <a:pt x="775068" y="2428786"/>
                  </a:lnTo>
                  <a:lnTo>
                    <a:pt x="823760" y="2439441"/>
                  </a:lnTo>
                  <a:lnTo>
                    <a:pt x="873328" y="2448255"/>
                  </a:lnTo>
                  <a:lnTo>
                    <a:pt x="923709" y="2455202"/>
                  </a:lnTo>
                  <a:lnTo>
                    <a:pt x="974852" y="2460218"/>
                  </a:lnTo>
                  <a:lnTo>
                    <a:pt x="1026706" y="2463266"/>
                  </a:lnTo>
                  <a:lnTo>
                    <a:pt x="1079182" y="2464295"/>
                  </a:lnTo>
                  <a:lnTo>
                    <a:pt x="1132179" y="2463419"/>
                  </a:lnTo>
                  <a:lnTo>
                    <a:pt x="1184948" y="2460345"/>
                  </a:lnTo>
                  <a:lnTo>
                    <a:pt x="1237488" y="2455075"/>
                  </a:lnTo>
                  <a:lnTo>
                    <a:pt x="1289812" y="2447607"/>
                  </a:lnTo>
                  <a:lnTo>
                    <a:pt x="1341920" y="2437955"/>
                  </a:lnTo>
                  <a:lnTo>
                    <a:pt x="1393583" y="2426144"/>
                  </a:lnTo>
                  <a:lnTo>
                    <a:pt x="1444574" y="2412238"/>
                  </a:lnTo>
                  <a:lnTo>
                    <a:pt x="1494891" y="2396223"/>
                  </a:lnTo>
                  <a:lnTo>
                    <a:pt x="1544548" y="2378100"/>
                  </a:lnTo>
                  <a:lnTo>
                    <a:pt x="1593519" y="2357894"/>
                  </a:lnTo>
                  <a:lnTo>
                    <a:pt x="1620393" y="2392273"/>
                  </a:lnTo>
                  <a:lnTo>
                    <a:pt x="1649095" y="2425560"/>
                  </a:lnTo>
                  <a:lnTo>
                    <a:pt x="1679587" y="2457704"/>
                  </a:lnTo>
                  <a:lnTo>
                    <a:pt x="1711794" y="2488641"/>
                  </a:lnTo>
                  <a:lnTo>
                    <a:pt x="1745678" y="2518333"/>
                  </a:lnTo>
                  <a:lnTo>
                    <a:pt x="1781175" y="2546718"/>
                  </a:lnTo>
                  <a:lnTo>
                    <a:pt x="1818208" y="2573769"/>
                  </a:lnTo>
                  <a:lnTo>
                    <a:pt x="1856727" y="2599423"/>
                  </a:lnTo>
                  <a:lnTo>
                    <a:pt x="1896681" y="2623642"/>
                  </a:lnTo>
                  <a:lnTo>
                    <a:pt x="1938020" y="2646362"/>
                  </a:lnTo>
                  <a:lnTo>
                    <a:pt x="1980653" y="2667546"/>
                  </a:lnTo>
                  <a:lnTo>
                    <a:pt x="2024545" y="2687142"/>
                  </a:lnTo>
                  <a:lnTo>
                    <a:pt x="2069630" y="2705112"/>
                  </a:lnTo>
                  <a:lnTo>
                    <a:pt x="2115858" y="2721381"/>
                  </a:lnTo>
                  <a:lnTo>
                    <a:pt x="2163153" y="2735923"/>
                  </a:lnTo>
                  <a:lnTo>
                    <a:pt x="2211463" y="2748686"/>
                  </a:lnTo>
                  <a:lnTo>
                    <a:pt x="2260739" y="2759621"/>
                  </a:lnTo>
                  <a:lnTo>
                    <a:pt x="2310917" y="2768676"/>
                  </a:lnTo>
                  <a:lnTo>
                    <a:pt x="2361933" y="2775801"/>
                  </a:lnTo>
                  <a:lnTo>
                    <a:pt x="2413724" y="2780957"/>
                  </a:lnTo>
                  <a:lnTo>
                    <a:pt x="2466238" y="2784081"/>
                  </a:lnTo>
                  <a:lnTo>
                    <a:pt x="2519413" y="2785135"/>
                  </a:lnTo>
                  <a:lnTo>
                    <a:pt x="2573032" y="2784056"/>
                  </a:lnTo>
                  <a:lnTo>
                    <a:pt x="2625979" y="2780881"/>
                  </a:lnTo>
                  <a:lnTo>
                    <a:pt x="2678176" y="2775635"/>
                  </a:lnTo>
                  <a:lnTo>
                    <a:pt x="2729585" y="2768384"/>
                  </a:lnTo>
                  <a:lnTo>
                    <a:pt x="2780131" y="2759176"/>
                  </a:lnTo>
                  <a:lnTo>
                    <a:pt x="2829763" y="2748064"/>
                  </a:lnTo>
                  <a:lnTo>
                    <a:pt x="2878417" y="2735084"/>
                  </a:lnTo>
                  <a:lnTo>
                    <a:pt x="2926042" y="2720302"/>
                  </a:lnTo>
                  <a:lnTo>
                    <a:pt x="2972562" y="2703766"/>
                  </a:lnTo>
                  <a:lnTo>
                    <a:pt x="3017913" y="2685516"/>
                  </a:lnTo>
                  <a:lnTo>
                    <a:pt x="3062059" y="2665615"/>
                  </a:lnTo>
                  <a:lnTo>
                    <a:pt x="3104934" y="2644114"/>
                  </a:lnTo>
                  <a:lnTo>
                    <a:pt x="3146463" y="2621051"/>
                  </a:lnTo>
                  <a:lnTo>
                    <a:pt x="3186595" y="2596477"/>
                  </a:lnTo>
                  <a:lnTo>
                    <a:pt x="3225266" y="2570454"/>
                  </a:lnTo>
                  <a:lnTo>
                    <a:pt x="3262426" y="2543035"/>
                  </a:lnTo>
                  <a:lnTo>
                    <a:pt x="3297999" y="2514244"/>
                  </a:lnTo>
                  <a:lnTo>
                    <a:pt x="3331934" y="2484158"/>
                  </a:lnTo>
                  <a:lnTo>
                    <a:pt x="3364179" y="2452827"/>
                  </a:lnTo>
                  <a:lnTo>
                    <a:pt x="3394659" y="2420289"/>
                  </a:lnTo>
                  <a:lnTo>
                    <a:pt x="3423323" y="2386584"/>
                  </a:lnTo>
                  <a:lnTo>
                    <a:pt x="3450094" y="2351798"/>
                  </a:lnTo>
                  <a:lnTo>
                    <a:pt x="3495713" y="2374811"/>
                  </a:lnTo>
                  <a:lnTo>
                    <a:pt x="3542068" y="2395867"/>
                  </a:lnTo>
                  <a:lnTo>
                    <a:pt x="3589185" y="2414981"/>
                  </a:lnTo>
                  <a:lnTo>
                    <a:pt x="3637038" y="2432126"/>
                  </a:lnTo>
                  <a:lnTo>
                    <a:pt x="3685654" y="2447315"/>
                  </a:lnTo>
                  <a:lnTo>
                    <a:pt x="3735006" y="2460548"/>
                  </a:lnTo>
                  <a:lnTo>
                    <a:pt x="3784904" y="2471763"/>
                  </a:lnTo>
                  <a:lnTo>
                    <a:pt x="3834968" y="2480894"/>
                  </a:lnTo>
                  <a:lnTo>
                    <a:pt x="3885311" y="2487942"/>
                  </a:lnTo>
                  <a:lnTo>
                    <a:pt x="3935907" y="2492908"/>
                  </a:lnTo>
                  <a:lnTo>
                    <a:pt x="3986758" y="2495791"/>
                  </a:lnTo>
                  <a:lnTo>
                    <a:pt x="4037850" y="2496604"/>
                  </a:lnTo>
                  <a:lnTo>
                    <a:pt x="4089565" y="2495575"/>
                  </a:lnTo>
                  <a:lnTo>
                    <a:pt x="4140682" y="2492540"/>
                  </a:lnTo>
                  <a:lnTo>
                    <a:pt x="4191152" y="2487523"/>
                  </a:lnTo>
                  <a:lnTo>
                    <a:pt x="4240923" y="2480589"/>
                  </a:lnTo>
                  <a:lnTo>
                    <a:pt x="4289984" y="2471763"/>
                  </a:lnTo>
                  <a:lnTo>
                    <a:pt x="4338193" y="2461095"/>
                  </a:lnTo>
                  <a:lnTo>
                    <a:pt x="4385576" y="2448636"/>
                  </a:lnTo>
                  <a:lnTo>
                    <a:pt x="4432058" y="2434425"/>
                  </a:lnTo>
                  <a:lnTo>
                    <a:pt x="4477601" y="2418511"/>
                  </a:lnTo>
                  <a:lnTo>
                    <a:pt x="4522152" y="2400922"/>
                  </a:lnTo>
                  <a:lnTo>
                    <a:pt x="4565662" y="2381707"/>
                  </a:lnTo>
                  <a:lnTo>
                    <a:pt x="4608068" y="2360930"/>
                  </a:lnTo>
                  <a:lnTo>
                    <a:pt x="4649330" y="2338616"/>
                  </a:lnTo>
                  <a:lnTo>
                    <a:pt x="4689399" y="2314803"/>
                  </a:lnTo>
                  <a:lnTo>
                    <a:pt x="4728222" y="2289556"/>
                  </a:lnTo>
                  <a:lnTo>
                    <a:pt x="4765738" y="2262911"/>
                  </a:lnTo>
                  <a:lnTo>
                    <a:pt x="4801933" y="2234895"/>
                  </a:lnTo>
                  <a:lnTo>
                    <a:pt x="4836719" y="2205571"/>
                  </a:lnTo>
                  <a:lnTo>
                    <a:pt x="4870145" y="2174900"/>
                  </a:lnTo>
                  <a:lnTo>
                    <a:pt x="4901908" y="2143163"/>
                  </a:lnTo>
                  <a:lnTo>
                    <a:pt x="4932223" y="2110168"/>
                  </a:lnTo>
                  <a:lnTo>
                    <a:pt x="4960925" y="2076030"/>
                  </a:lnTo>
                  <a:lnTo>
                    <a:pt x="4988001" y="2040801"/>
                  </a:lnTo>
                  <a:lnTo>
                    <a:pt x="5013376" y="2004529"/>
                  </a:lnTo>
                  <a:lnTo>
                    <a:pt x="5037010" y="1967242"/>
                  </a:lnTo>
                  <a:lnTo>
                    <a:pt x="5058842" y="1928990"/>
                  </a:lnTo>
                  <a:lnTo>
                    <a:pt x="5078844" y="1889836"/>
                  </a:lnTo>
                  <a:lnTo>
                    <a:pt x="5096942" y="1849793"/>
                  </a:lnTo>
                  <a:lnTo>
                    <a:pt x="5113096" y="1808924"/>
                  </a:lnTo>
                  <a:lnTo>
                    <a:pt x="5127269" y="1767268"/>
                  </a:lnTo>
                  <a:lnTo>
                    <a:pt x="5139385" y="1724875"/>
                  </a:lnTo>
                  <a:lnTo>
                    <a:pt x="5149418" y="1681772"/>
                  </a:lnTo>
                  <a:lnTo>
                    <a:pt x="5157305" y="1638033"/>
                  </a:lnTo>
                  <a:lnTo>
                    <a:pt x="5163007" y="1593672"/>
                  </a:lnTo>
                  <a:lnTo>
                    <a:pt x="5166461" y="1548739"/>
                  </a:lnTo>
                  <a:lnTo>
                    <a:pt x="5167604" y="1503794"/>
                  </a:lnTo>
                  <a:close/>
                </a:path>
              </a:pathLst>
            </a:custGeom>
            <a:solidFill>
              <a:srgbClr val="CFCE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979236" y="0"/>
              <a:ext cx="1180465" cy="709295"/>
            </a:xfrm>
            <a:custGeom>
              <a:avLst/>
              <a:gdLst/>
              <a:ahLst/>
              <a:cxnLst/>
              <a:rect l="l" t="t" r="r" b="b"/>
              <a:pathLst>
                <a:path w="1180465" h="709295">
                  <a:moveTo>
                    <a:pt x="1179838" y="0"/>
                  </a:moveTo>
                  <a:lnTo>
                    <a:pt x="428299" y="0"/>
                  </a:lnTo>
                  <a:lnTo>
                    <a:pt x="422813" y="3220"/>
                  </a:lnTo>
                  <a:lnTo>
                    <a:pt x="381402" y="31047"/>
                  </a:lnTo>
                  <a:lnTo>
                    <a:pt x="341744" y="61492"/>
                  </a:lnTo>
                  <a:lnTo>
                    <a:pt x="304009" y="94589"/>
                  </a:lnTo>
                  <a:lnTo>
                    <a:pt x="267502" y="131272"/>
                  </a:lnTo>
                  <a:lnTo>
                    <a:pt x="233676" y="170017"/>
                  </a:lnTo>
                  <a:lnTo>
                    <a:pt x="202300" y="210599"/>
                  </a:lnTo>
                  <a:lnTo>
                    <a:pt x="173139" y="252789"/>
                  </a:lnTo>
                  <a:lnTo>
                    <a:pt x="145959" y="296359"/>
                  </a:lnTo>
                  <a:lnTo>
                    <a:pt x="120526" y="341081"/>
                  </a:lnTo>
                  <a:lnTo>
                    <a:pt x="96607" y="386728"/>
                  </a:lnTo>
                  <a:lnTo>
                    <a:pt x="73967" y="433073"/>
                  </a:lnTo>
                  <a:lnTo>
                    <a:pt x="52373" y="479887"/>
                  </a:lnTo>
                  <a:lnTo>
                    <a:pt x="31592" y="526944"/>
                  </a:lnTo>
                  <a:lnTo>
                    <a:pt x="11388" y="574014"/>
                  </a:lnTo>
                  <a:lnTo>
                    <a:pt x="0" y="625288"/>
                  </a:lnTo>
                  <a:lnTo>
                    <a:pt x="2283" y="643178"/>
                  </a:lnTo>
                  <a:lnTo>
                    <a:pt x="23400" y="680617"/>
                  </a:lnTo>
                  <a:lnTo>
                    <a:pt x="59906" y="704144"/>
                  </a:lnTo>
                  <a:lnTo>
                    <a:pt x="86290" y="708920"/>
                  </a:lnTo>
                  <a:lnTo>
                    <a:pt x="95197" y="708786"/>
                  </a:lnTo>
                  <a:lnTo>
                    <a:pt x="143764" y="690409"/>
                  </a:lnTo>
                  <a:lnTo>
                    <a:pt x="184229" y="623154"/>
                  </a:lnTo>
                  <a:lnTo>
                    <a:pt x="202303" y="581831"/>
                  </a:lnTo>
                  <a:lnTo>
                    <a:pt x="220893" y="540755"/>
                  </a:lnTo>
                  <a:lnTo>
                    <a:pt x="240166" y="500049"/>
                  </a:lnTo>
                  <a:lnTo>
                    <a:pt x="257692" y="464823"/>
                  </a:lnTo>
                  <a:lnTo>
                    <a:pt x="276171" y="430125"/>
                  </a:lnTo>
                  <a:lnTo>
                    <a:pt x="295602" y="395952"/>
                  </a:lnTo>
                  <a:lnTo>
                    <a:pt x="315985" y="362305"/>
                  </a:lnTo>
                  <a:lnTo>
                    <a:pt x="337294" y="330409"/>
                  </a:lnTo>
                  <a:lnTo>
                    <a:pt x="355817" y="304434"/>
                  </a:lnTo>
                  <a:lnTo>
                    <a:pt x="355361" y="304434"/>
                  </a:lnTo>
                  <a:lnTo>
                    <a:pt x="359332" y="299161"/>
                  </a:lnTo>
                  <a:lnTo>
                    <a:pt x="362563" y="295030"/>
                  </a:lnTo>
                  <a:lnTo>
                    <a:pt x="363022" y="295030"/>
                  </a:lnTo>
                  <a:lnTo>
                    <a:pt x="373250" y="282600"/>
                  </a:lnTo>
                  <a:lnTo>
                    <a:pt x="399475" y="253034"/>
                  </a:lnTo>
                  <a:lnTo>
                    <a:pt x="439984" y="213333"/>
                  </a:lnTo>
                  <a:lnTo>
                    <a:pt x="467109" y="190042"/>
                  </a:lnTo>
                  <a:lnTo>
                    <a:pt x="466523" y="190042"/>
                  </a:lnTo>
                  <a:lnTo>
                    <a:pt x="469455" y="187710"/>
                  </a:lnTo>
                  <a:lnTo>
                    <a:pt x="471777" y="185965"/>
                  </a:lnTo>
                  <a:lnTo>
                    <a:pt x="472487" y="185267"/>
                  </a:lnTo>
                  <a:lnTo>
                    <a:pt x="474926" y="183349"/>
                  </a:lnTo>
                  <a:lnTo>
                    <a:pt x="477567" y="181711"/>
                  </a:lnTo>
                  <a:lnTo>
                    <a:pt x="478258" y="181711"/>
                  </a:lnTo>
                  <a:lnTo>
                    <a:pt x="484613" y="177152"/>
                  </a:lnTo>
                  <a:lnTo>
                    <a:pt x="529704" y="147802"/>
                  </a:lnTo>
                  <a:lnTo>
                    <a:pt x="593788" y="113512"/>
                  </a:lnTo>
                  <a:lnTo>
                    <a:pt x="606698" y="107746"/>
                  </a:lnTo>
                  <a:lnTo>
                    <a:pt x="605609" y="107746"/>
                  </a:lnTo>
                  <a:lnTo>
                    <a:pt x="627059" y="98653"/>
                  </a:lnTo>
                  <a:lnTo>
                    <a:pt x="629660" y="98653"/>
                  </a:lnTo>
                  <a:lnTo>
                    <a:pt x="653973" y="89461"/>
                  </a:lnTo>
                  <a:lnTo>
                    <a:pt x="703022" y="73773"/>
                  </a:lnTo>
                  <a:lnTo>
                    <a:pt x="752756" y="60682"/>
                  </a:lnTo>
                  <a:lnTo>
                    <a:pt x="803174" y="50188"/>
                  </a:lnTo>
                  <a:lnTo>
                    <a:pt x="833402" y="45516"/>
                  </a:lnTo>
                  <a:lnTo>
                    <a:pt x="830322" y="45516"/>
                  </a:lnTo>
                  <a:lnTo>
                    <a:pt x="854275" y="42290"/>
                  </a:lnTo>
                  <a:lnTo>
                    <a:pt x="859587" y="42290"/>
                  </a:lnTo>
                  <a:lnTo>
                    <a:pt x="876716" y="40402"/>
                  </a:lnTo>
                  <a:lnTo>
                    <a:pt x="923148" y="36847"/>
                  </a:lnTo>
                  <a:lnTo>
                    <a:pt x="969621" y="34850"/>
                  </a:lnTo>
                  <a:lnTo>
                    <a:pt x="1130372" y="34412"/>
                  </a:lnTo>
                  <a:lnTo>
                    <a:pt x="1144263" y="31982"/>
                  </a:lnTo>
                  <a:lnTo>
                    <a:pt x="1172306" y="11706"/>
                  </a:lnTo>
                  <a:lnTo>
                    <a:pt x="1179838" y="0"/>
                  </a:lnTo>
                  <a:close/>
                </a:path>
                <a:path w="1180465" h="709295">
                  <a:moveTo>
                    <a:pt x="362563" y="295030"/>
                  </a:moveTo>
                  <a:lnTo>
                    <a:pt x="359275" y="299237"/>
                  </a:lnTo>
                  <a:lnTo>
                    <a:pt x="355361" y="304434"/>
                  </a:lnTo>
                  <a:lnTo>
                    <a:pt x="356117" y="303656"/>
                  </a:lnTo>
                  <a:lnTo>
                    <a:pt x="359003" y="300038"/>
                  </a:lnTo>
                  <a:lnTo>
                    <a:pt x="362563" y="295030"/>
                  </a:lnTo>
                  <a:close/>
                </a:path>
                <a:path w="1180465" h="709295">
                  <a:moveTo>
                    <a:pt x="359003" y="300038"/>
                  </a:moveTo>
                  <a:lnTo>
                    <a:pt x="356117" y="303656"/>
                  </a:lnTo>
                  <a:lnTo>
                    <a:pt x="355361" y="304434"/>
                  </a:lnTo>
                  <a:lnTo>
                    <a:pt x="355817" y="304434"/>
                  </a:lnTo>
                  <a:lnTo>
                    <a:pt x="359003" y="300038"/>
                  </a:lnTo>
                  <a:close/>
                </a:path>
                <a:path w="1180465" h="709295">
                  <a:moveTo>
                    <a:pt x="363022" y="295030"/>
                  </a:moveTo>
                  <a:lnTo>
                    <a:pt x="362563" y="295030"/>
                  </a:lnTo>
                  <a:lnTo>
                    <a:pt x="359003" y="300038"/>
                  </a:lnTo>
                  <a:lnTo>
                    <a:pt x="362226" y="295998"/>
                  </a:lnTo>
                  <a:lnTo>
                    <a:pt x="363022" y="295030"/>
                  </a:lnTo>
                  <a:close/>
                </a:path>
                <a:path w="1180465" h="709295">
                  <a:moveTo>
                    <a:pt x="471777" y="185965"/>
                  </a:moveTo>
                  <a:lnTo>
                    <a:pt x="469419" y="187739"/>
                  </a:lnTo>
                  <a:lnTo>
                    <a:pt x="466523" y="190042"/>
                  </a:lnTo>
                  <a:lnTo>
                    <a:pt x="469950" y="187710"/>
                  </a:lnTo>
                  <a:lnTo>
                    <a:pt x="470381" y="187337"/>
                  </a:lnTo>
                  <a:lnTo>
                    <a:pt x="471777" y="185965"/>
                  </a:lnTo>
                  <a:close/>
                </a:path>
                <a:path w="1180465" h="709295">
                  <a:moveTo>
                    <a:pt x="469915" y="187739"/>
                  </a:moveTo>
                  <a:lnTo>
                    <a:pt x="466523" y="190042"/>
                  </a:lnTo>
                  <a:lnTo>
                    <a:pt x="467109" y="190042"/>
                  </a:lnTo>
                  <a:lnTo>
                    <a:pt x="469915" y="187739"/>
                  </a:lnTo>
                  <a:close/>
                </a:path>
                <a:path w="1180465" h="709295">
                  <a:moveTo>
                    <a:pt x="478258" y="181711"/>
                  </a:moveTo>
                  <a:lnTo>
                    <a:pt x="477567" y="181711"/>
                  </a:lnTo>
                  <a:lnTo>
                    <a:pt x="474678" y="183785"/>
                  </a:lnTo>
                  <a:lnTo>
                    <a:pt x="471777" y="185965"/>
                  </a:lnTo>
                  <a:lnTo>
                    <a:pt x="470265" y="187451"/>
                  </a:lnTo>
                  <a:lnTo>
                    <a:pt x="469915" y="187739"/>
                  </a:lnTo>
                  <a:lnTo>
                    <a:pt x="470506" y="187337"/>
                  </a:lnTo>
                  <a:lnTo>
                    <a:pt x="478258" y="181711"/>
                  </a:lnTo>
                  <a:close/>
                </a:path>
                <a:path w="1180465" h="709295">
                  <a:moveTo>
                    <a:pt x="627059" y="98653"/>
                  </a:moveTo>
                  <a:lnTo>
                    <a:pt x="605609" y="107746"/>
                  </a:lnTo>
                  <a:lnTo>
                    <a:pt x="612709" y="105062"/>
                  </a:lnTo>
                  <a:lnTo>
                    <a:pt x="627059" y="98653"/>
                  </a:lnTo>
                  <a:close/>
                </a:path>
                <a:path w="1180465" h="709295">
                  <a:moveTo>
                    <a:pt x="612709" y="105062"/>
                  </a:moveTo>
                  <a:lnTo>
                    <a:pt x="605609" y="107746"/>
                  </a:lnTo>
                  <a:lnTo>
                    <a:pt x="606698" y="107746"/>
                  </a:lnTo>
                  <a:lnTo>
                    <a:pt x="612709" y="105062"/>
                  </a:lnTo>
                  <a:close/>
                </a:path>
                <a:path w="1180465" h="709295">
                  <a:moveTo>
                    <a:pt x="629660" y="98653"/>
                  </a:moveTo>
                  <a:lnTo>
                    <a:pt x="627059" y="98653"/>
                  </a:lnTo>
                  <a:lnTo>
                    <a:pt x="612709" y="105062"/>
                  </a:lnTo>
                  <a:lnTo>
                    <a:pt x="629660" y="98653"/>
                  </a:lnTo>
                  <a:close/>
                </a:path>
                <a:path w="1180465" h="709295">
                  <a:moveTo>
                    <a:pt x="854275" y="42290"/>
                  </a:moveTo>
                  <a:lnTo>
                    <a:pt x="830322" y="45516"/>
                  </a:lnTo>
                  <a:lnTo>
                    <a:pt x="841060" y="44333"/>
                  </a:lnTo>
                  <a:lnTo>
                    <a:pt x="854275" y="42290"/>
                  </a:lnTo>
                  <a:close/>
                </a:path>
                <a:path w="1180465" h="709295">
                  <a:moveTo>
                    <a:pt x="841060" y="44333"/>
                  </a:moveTo>
                  <a:lnTo>
                    <a:pt x="830322" y="45516"/>
                  </a:lnTo>
                  <a:lnTo>
                    <a:pt x="833402" y="45516"/>
                  </a:lnTo>
                  <a:lnTo>
                    <a:pt x="841060" y="44333"/>
                  </a:lnTo>
                  <a:close/>
                </a:path>
                <a:path w="1180465" h="709295">
                  <a:moveTo>
                    <a:pt x="859587" y="42290"/>
                  </a:moveTo>
                  <a:lnTo>
                    <a:pt x="854275" y="42290"/>
                  </a:lnTo>
                  <a:lnTo>
                    <a:pt x="841060" y="44333"/>
                  </a:lnTo>
                  <a:lnTo>
                    <a:pt x="859587" y="42290"/>
                  </a:lnTo>
                  <a:close/>
                </a:path>
                <a:path w="1180465" h="709295">
                  <a:moveTo>
                    <a:pt x="1130372" y="34412"/>
                  </a:moveTo>
                  <a:lnTo>
                    <a:pt x="1016135" y="34412"/>
                  </a:lnTo>
                  <a:lnTo>
                    <a:pt x="1062691" y="35533"/>
                  </a:lnTo>
                  <a:lnTo>
                    <a:pt x="1109291" y="38214"/>
                  </a:lnTo>
                  <a:lnTo>
                    <a:pt x="1130372" y="34412"/>
                  </a:lnTo>
                  <a:close/>
                </a:path>
              </a:pathLst>
            </a:custGeom>
            <a:solidFill>
              <a:srgbClr val="FFFFFF">
                <a:alpha val="6666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61505" y="782967"/>
              <a:ext cx="179666" cy="179514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4963385" y="6346742"/>
            <a:ext cx="1004569" cy="1031875"/>
          </a:xfrm>
          <a:custGeom>
            <a:avLst/>
            <a:gdLst/>
            <a:ahLst/>
            <a:cxnLst/>
            <a:rect l="l" t="t" r="r" b="b"/>
            <a:pathLst>
              <a:path w="1004569" h="1031875">
                <a:moveTo>
                  <a:pt x="509912" y="0"/>
                </a:moveTo>
                <a:lnTo>
                  <a:pt x="464167" y="1933"/>
                </a:lnTo>
                <a:lnTo>
                  <a:pt x="419178" y="8031"/>
                </a:lnTo>
                <a:lnTo>
                  <a:pt x="375204" y="18151"/>
                </a:lnTo>
                <a:lnTo>
                  <a:pt x="332504" y="32155"/>
                </a:lnTo>
                <a:lnTo>
                  <a:pt x="291336" y="49901"/>
                </a:lnTo>
                <a:lnTo>
                  <a:pt x="251958" y="71251"/>
                </a:lnTo>
                <a:lnTo>
                  <a:pt x="214629" y="96062"/>
                </a:lnTo>
                <a:lnTo>
                  <a:pt x="179607" y="124196"/>
                </a:lnTo>
                <a:lnTo>
                  <a:pt x="147150" y="155513"/>
                </a:lnTo>
                <a:lnTo>
                  <a:pt x="117517" y="189871"/>
                </a:lnTo>
                <a:lnTo>
                  <a:pt x="90967" y="227131"/>
                </a:lnTo>
                <a:lnTo>
                  <a:pt x="67757" y="267153"/>
                </a:lnTo>
                <a:lnTo>
                  <a:pt x="48146" y="309796"/>
                </a:lnTo>
                <a:lnTo>
                  <a:pt x="32393" y="354920"/>
                </a:lnTo>
                <a:lnTo>
                  <a:pt x="20582" y="394735"/>
                </a:lnTo>
                <a:lnTo>
                  <a:pt x="9183" y="441154"/>
                </a:lnTo>
                <a:lnTo>
                  <a:pt x="2369" y="487592"/>
                </a:lnTo>
                <a:lnTo>
                  <a:pt x="0" y="533791"/>
                </a:lnTo>
                <a:lnTo>
                  <a:pt x="1936" y="579494"/>
                </a:lnTo>
                <a:lnTo>
                  <a:pt x="8037" y="624441"/>
                </a:lnTo>
                <a:lnTo>
                  <a:pt x="18164" y="668375"/>
                </a:lnTo>
                <a:lnTo>
                  <a:pt x="32176" y="711038"/>
                </a:lnTo>
                <a:lnTo>
                  <a:pt x="49934" y="752171"/>
                </a:lnTo>
                <a:lnTo>
                  <a:pt x="71298" y="791517"/>
                </a:lnTo>
                <a:lnTo>
                  <a:pt x="96128" y="828816"/>
                </a:lnTo>
                <a:lnTo>
                  <a:pt x="124283" y="863812"/>
                </a:lnTo>
                <a:lnTo>
                  <a:pt x="155625" y="896245"/>
                </a:lnTo>
                <a:lnTo>
                  <a:pt x="190013" y="925857"/>
                </a:lnTo>
                <a:lnTo>
                  <a:pt x="227307" y="952391"/>
                </a:lnTo>
                <a:lnTo>
                  <a:pt x="267367" y="975588"/>
                </a:lnTo>
                <a:lnTo>
                  <a:pt x="310054" y="995190"/>
                </a:lnTo>
                <a:lnTo>
                  <a:pt x="355227" y="1010939"/>
                </a:lnTo>
                <a:lnTo>
                  <a:pt x="401671" y="1022337"/>
                </a:lnTo>
                <a:lnTo>
                  <a:pt x="448136" y="1029151"/>
                </a:lnTo>
                <a:lnTo>
                  <a:pt x="494364" y="1031522"/>
                </a:lnTo>
                <a:lnTo>
                  <a:pt x="540095" y="1029589"/>
                </a:lnTo>
                <a:lnTo>
                  <a:pt x="585072" y="1023493"/>
                </a:lnTo>
                <a:lnTo>
                  <a:pt x="629035" y="1013374"/>
                </a:lnTo>
                <a:lnTo>
                  <a:pt x="671727" y="999372"/>
                </a:lnTo>
                <a:lnTo>
                  <a:pt x="712888" y="981627"/>
                </a:lnTo>
                <a:lnTo>
                  <a:pt x="752260" y="960279"/>
                </a:lnTo>
                <a:lnTo>
                  <a:pt x="789585" y="935468"/>
                </a:lnTo>
                <a:lnTo>
                  <a:pt x="824604" y="907334"/>
                </a:lnTo>
                <a:lnTo>
                  <a:pt x="857058" y="876018"/>
                </a:lnTo>
                <a:lnTo>
                  <a:pt x="886689" y="841659"/>
                </a:lnTo>
                <a:lnTo>
                  <a:pt x="913239" y="804397"/>
                </a:lnTo>
                <a:lnTo>
                  <a:pt x="936448" y="764373"/>
                </a:lnTo>
                <a:lnTo>
                  <a:pt x="956059" y="721727"/>
                </a:lnTo>
                <a:lnTo>
                  <a:pt x="971812" y="676599"/>
                </a:lnTo>
                <a:lnTo>
                  <a:pt x="983623" y="636772"/>
                </a:lnTo>
                <a:lnTo>
                  <a:pt x="995022" y="590357"/>
                </a:lnTo>
                <a:lnTo>
                  <a:pt x="1001837" y="543922"/>
                </a:lnTo>
                <a:lnTo>
                  <a:pt x="1004206" y="497724"/>
                </a:lnTo>
                <a:lnTo>
                  <a:pt x="1002271" y="452023"/>
                </a:lnTo>
                <a:lnTo>
                  <a:pt x="996171" y="407077"/>
                </a:lnTo>
                <a:lnTo>
                  <a:pt x="986047" y="363143"/>
                </a:lnTo>
                <a:lnTo>
                  <a:pt x="972038" y="320480"/>
                </a:lnTo>
                <a:lnTo>
                  <a:pt x="954284" y="279346"/>
                </a:lnTo>
                <a:lnTo>
                  <a:pt x="932926" y="240000"/>
                </a:lnTo>
                <a:lnTo>
                  <a:pt x="908103" y="202700"/>
                </a:lnTo>
                <a:lnTo>
                  <a:pt x="879956" y="167704"/>
                </a:lnTo>
                <a:lnTo>
                  <a:pt x="848625" y="135271"/>
                </a:lnTo>
                <a:lnTo>
                  <a:pt x="814249" y="105658"/>
                </a:lnTo>
                <a:lnTo>
                  <a:pt x="776969" y="79124"/>
                </a:lnTo>
                <a:lnTo>
                  <a:pt x="736925" y="55928"/>
                </a:lnTo>
                <a:lnTo>
                  <a:pt x="694257" y="36327"/>
                </a:lnTo>
                <a:lnTo>
                  <a:pt x="649105" y="20580"/>
                </a:lnTo>
                <a:lnTo>
                  <a:pt x="602640" y="9183"/>
                </a:lnTo>
                <a:lnTo>
                  <a:pt x="556156" y="2369"/>
                </a:lnTo>
                <a:lnTo>
                  <a:pt x="509912" y="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20131" y="3837932"/>
            <a:ext cx="1948180" cy="2442210"/>
          </a:xfrm>
          <a:custGeom>
            <a:avLst/>
            <a:gdLst/>
            <a:ahLst/>
            <a:cxnLst/>
            <a:rect l="l" t="t" r="r" b="b"/>
            <a:pathLst>
              <a:path w="1948180" h="2442210">
                <a:moveTo>
                  <a:pt x="684145" y="0"/>
                </a:moveTo>
                <a:lnTo>
                  <a:pt x="634694" y="1033"/>
                </a:lnTo>
                <a:lnTo>
                  <a:pt x="586945" y="4196"/>
                </a:lnTo>
                <a:lnTo>
                  <a:pt x="540866" y="9432"/>
                </a:lnTo>
                <a:lnTo>
                  <a:pt x="496422" y="16685"/>
                </a:lnTo>
                <a:lnTo>
                  <a:pt x="453582" y="25898"/>
                </a:lnTo>
                <a:lnTo>
                  <a:pt x="412313" y="37017"/>
                </a:lnTo>
                <a:lnTo>
                  <a:pt x="372582" y="49983"/>
                </a:lnTo>
                <a:lnTo>
                  <a:pt x="334355" y="64743"/>
                </a:lnTo>
                <a:lnTo>
                  <a:pt x="297601" y="81238"/>
                </a:lnTo>
                <a:lnTo>
                  <a:pt x="262286" y="99413"/>
                </a:lnTo>
                <a:lnTo>
                  <a:pt x="228378" y="119211"/>
                </a:lnTo>
                <a:lnTo>
                  <a:pt x="195843" y="140578"/>
                </a:lnTo>
                <a:lnTo>
                  <a:pt x="164649" y="163456"/>
                </a:lnTo>
                <a:lnTo>
                  <a:pt x="130477" y="192826"/>
                </a:lnTo>
                <a:lnTo>
                  <a:pt x="100555" y="224566"/>
                </a:lnTo>
                <a:lnTo>
                  <a:pt x="74822" y="258368"/>
                </a:lnTo>
                <a:lnTo>
                  <a:pt x="53219" y="293929"/>
                </a:lnTo>
                <a:lnTo>
                  <a:pt x="35686" y="330942"/>
                </a:lnTo>
                <a:lnTo>
                  <a:pt x="22164" y="369102"/>
                </a:lnTo>
                <a:lnTo>
                  <a:pt x="12592" y="408106"/>
                </a:lnTo>
                <a:lnTo>
                  <a:pt x="6911" y="447646"/>
                </a:lnTo>
                <a:lnTo>
                  <a:pt x="5060" y="487418"/>
                </a:lnTo>
                <a:lnTo>
                  <a:pt x="6982" y="527117"/>
                </a:lnTo>
                <a:lnTo>
                  <a:pt x="12614" y="566438"/>
                </a:lnTo>
                <a:lnTo>
                  <a:pt x="21899" y="605075"/>
                </a:lnTo>
                <a:lnTo>
                  <a:pt x="34775" y="642723"/>
                </a:lnTo>
                <a:lnTo>
                  <a:pt x="51184" y="679076"/>
                </a:lnTo>
                <a:lnTo>
                  <a:pt x="71065" y="713831"/>
                </a:lnTo>
                <a:lnTo>
                  <a:pt x="94359" y="746681"/>
                </a:lnTo>
                <a:lnTo>
                  <a:pt x="121006" y="777321"/>
                </a:lnTo>
                <a:lnTo>
                  <a:pt x="150946" y="805447"/>
                </a:lnTo>
                <a:lnTo>
                  <a:pt x="184120" y="830752"/>
                </a:lnTo>
                <a:lnTo>
                  <a:pt x="220467" y="852932"/>
                </a:lnTo>
                <a:lnTo>
                  <a:pt x="259928" y="871682"/>
                </a:lnTo>
                <a:lnTo>
                  <a:pt x="302444" y="886695"/>
                </a:lnTo>
                <a:lnTo>
                  <a:pt x="373054" y="904577"/>
                </a:lnTo>
                <a:lnTo>
                  <a:pt x="419820" y="909564"/>
                </a:lnTo>
                <a:lnTo>
                  <a:pt x="466222" y="908925"/>
                </a:lnTo>
                <a:lnTo>
                  <a:pt x="511864" y="902867"/>
                </a:lnTo>
                <a:lnTo>
                  <a:pt x="556349" y="891595"/>
                </a:lnTo>
                <a:lnTo>
                  <a:pt x="599282" y="875318"/>
                </a:lnTo>
                <a:lnTo>
                  <a:pt x="640265" y="854241"/>
                </a:lnTo>
                <a:lnTo>
                  <a:pt x="678904" y="828572"/>
                </a:lnTo>
                <a:lnTo>
                  <a:pt x="714802" y="798518"/>
                </a:lnTo>
                <a:lnTo>
                  <a:pt x="747562" y="764284"/>
                </a:lnTo>
                <a:lnTo>
                  <a:pt x="776789" y="726078"/>
                </a:lnTo>
                <a:lnTo>
                  <a:pt x="800832" y="697064"/>
                </a:lnTo>
                <a:lnTo>
                  <a:pt x="826637" y="678663"/>
                </a:lnTo>
                <a:lnTo>
                  <a:pt x="854727" y="671225"/>
                </a:lnTo>
                <a:lnTo>
                  <a:pt x="885628" y="675100"/>
                </a:lnTo>
                <a:lnTo>
                  <a:pt x="923470" y="692586"/>
                </a:lnTo>
                <a:lnTo>
                  <a:pt x="947389" y="720242"/>
                </a:lnTo>
                <a:lnTo>
                  <a:pt x="957390" y="760667"/>
                </a:lnTo>
                <a:lnTo>
                  <a:pt x="953481" y="816462"/>
                </a:lnTo>
                <a:lnTo>
                  <a:pt x="935666" y="890226"/>
                </a:lnTo>
                <a:lnTo>
                  <a:pt x="919874" y="938798"/>
                </a:lnTo>
                <a:lnTo>
                  <a:pt x="902328" y="983438"/>
                </a:lnTo>
                <a:lnTo>
                  <a:pt x="882506" y="1024805"/>
                </a:lnTo>
                <a:lnTo>
                  <a:pt x="859889" y="1063556"/>
                </a:lnTo>
                <a:lnTo>
                  <a:pt x="833955" y="1100350"/>
                </a:lnTo>
                <a:lnTo>
                  <a:pt x="804184" y="1135846"/>
                </a:lnTo>
                <a:lnTo>
                  <a:pt x="770057" y="1170699"/>
                </a:lnTo>
                <a:lnTo>
                  <a:pt x="731052" y="1205570"/>
                </a:lnTo>
                <a:lnTo>
                  <a:pt x="686649" y="1241116"/>
                </a:lnTo>
                <a:lnTo>
                  <a:pt x="636327" y="1277995"/>
                </a:lnTo>
                <a:lnTo>
                  <a:pt x="588483" y="1311069"/>
                </a:lnTo>
                <a:lnTo>
                  <a:pt x="542759" y="1343566"/>
                </a:lnTo>
                <a:lnTo>
                  <a:pt x="499107" y="1375646"/>
                </a:lnTo>
                <a:lnTo>
                  <a:pt x="457482" y="1407471"/>
                </a:lnTo>
                <a:lnTo>
                  <a:pt x="417833" y="1439201"/>
                </a:lnTo>
                <a:lnTo>
                  <a:pt x="380116" y="1470995"/>
                </a:lnTo>
                <a:lnTo>
                  <a:pt x="344280" y="1503015"/>
                </a:lnTo>
                <a:lnTo>
                  <a:pt x="310280" y="1535421"/>
                </a:lnTo>
                <a:lnTo>
                  <a:pt x="278068" y="1568374"/>
                </a:lnTo>
                <a:lnTo>
                  <a:pt x="247596" y="1602034"/>
                </a:lnTo>
                <a:lnTo>
                  <a:pt x="218816" y="1636561"/>
                </a:lnTo>
                <a:lnTo>
                  <a:pt x="191682" y="1672116"/>
                </a:lnTo>
                <a:lnTo>
                  <a:pt x="166145" y="1708859"/>
                </a:lnTo>
                <a:lnTo>
                  <a:pt x="142158" y="1746952"/>
                </a:lnTo>
                <a:lnTo>
                  <a:pt x="119673" y="1786553"/>
                </a:lnTo>
                <a:lnTo>
                  <a:pt x="98644" y="1827824"/>
                </a:lnTo>
                <a:lnTo>
                  <a:pt x="79021" y="1870926"/>
                </a:lnTo>
                <a:lnTo>
                  <a:pt x="60759" y="1916018"/>
                </a:lnTo>
                <a:lnTo>
                  <a:pt x="43809" y="1963262"/>
                </a:lnTo>
                <a:lnTo>
                  <a:pt x="28124" y="2012817"/>
                </a:lnTo>
                <a:lnTo>
                  <a:pt x="3105" y="2097399"/>
                </a:lnTo>
                <a:lnTo>
                  <a:pt x="0" y="2132310"/>
                </a:lnTo>
                <a:lnTo>
                  <a:pt x="10169" y="2164585"/>
                </a:lnTo>
                <a:lnTo>
                  <a:pt x="31698" y="2190693"/>
                </a:lnTo>
                <a:lnTo>
                  <a:pt x="62668" y="2207102"/>
                </a:lnTo>
                <a:lnTo>
                  <a:pt x="844480" y="2438800"/>
                </a:lnTo>
                <a:lnTo>
                  <a:pt x="879469" y="2441912"/>
                </a:lnTo>
                <a:lnTo>
                  <a:pt x="911790" y="2431753"/>
                </a:lnTo>
                <a:lnTo>
                  <a:pt x="937920" y="2410234"/>
                </a:lnTo>
                <a:lnTo>
                  <a:pt x="954335" y="2379263"/>
                </a:lnTo>
                <a:lnTo>
                  <a:pt x="966414" y="2341780"/>
                </a:lnTo>
                <a:lnTo>
                  <a:pt x="980167" y="2306089"/>
                </a:lnTo>
                <a:lnTo>
                  <a:pt x="1014942" y="2237816"/>
                </a:lnTo>
                <a:lnTo>
                  <a:pt x="1037089" y="2204101"/>
                </a:lnTo>
                <a:lnTo>
                  <a:pt x="1063158" y="2169913"/>
                </a:lnTo>
                <a:lnTo>
                  <a:pt x="1093712" y="2134685"/>
                </a:lnTo>
                <a:lnTo>
                  <a:pt x="1129313" y="2097850"/>
                </a:lnTo>
                <a:lnTo>
                  <a:pt x="1170523" y="2058844"/>
                </a:lnTo>
                <a:lnTo>
                  <a:pt x="1217904" y="2017099"/>
                </a:lnTo>
                <a:lnTo>
                  <a:pt x="1272019" y="1972050"/>
                </a:lnTo>
                <a:lnTo>
                  <a:pt x="1333430" y="1923130"/>
                </a:lnTo>
                <a:lnTo>
                  <a:pt x="1380917" y="1888004"/>
                </a:lnTo>
                <a:lnTo>
                  <a:pt x="1426143" y="1854609"/>
                </a:lnTo>
                <a:lnTo>
                  <a:pt x="1469178" y="1822557"/>
                </a:lnTo>
                <a:lnTo>
                  <a:pt x="1510090" y="1791464"/>
                </a:lnTo>
                <a:lnTo>
                  <a:pt x="1548950" y="1760943"/>
                </a:lnTo>
                <a:lnTo>
                  <a:pt x="1585826" y="1730608"/>
                </a:lnTo>
                <a:lnTo>
                  <a:pt x="1620789" y="1700073"/>
                </a:lnTo>
                <a:lnTo>
                  <a:pt x="1653908" y="1668953"/>
                </a:lnTo>
                <a:lnTo>
                  <a:pt x="1685252" y="1636862"/>
                </a:lnTo>
                <a:lnTo>
                  <a:pt x="1714891" y="1603413"/>
                </a:lnTo>
                <a:lnTo>
                  <a:pt x="1742894" y="1568222"/>
                </a:lnTo>
                <a:lnTo>
                  <a:pt x="1769332" y="1530901"/>
                </a:lnTo>
                <a:lnTo>
                  <a:pt x="1794273" y="1491065"/>
                </a:lnTo>
                <a:lnTo>
                  <a:pt x="1817786" y="1448329"/>
                </a:lnTo>
                <a:lnTo>
                  <a:pt x="1839943" y="1402305"/>
                </a:lnTo>
                <a:lnTo>
                  <a:pt x="1860811" y="1352610"/>
                </a:lnTo>
                <a:lnTo>
                  <a:pt x="1880460" y="1298855"/>
                </a:lnTo>
                <a:lnTo>
                  <a:pt x="1898961" y="1240657"/>
                </a:lnTo>
                <a:lnTo>
                  <a:pt x="1910202" y="1200559"/>
                </a:lnTo>
                <a:lnTo>
                  <a:pt x="1920094" y="1160482"/>
                </a:lnTo>
                <a:lnTo>
                  <a:pt x="1928585" y="1120460"/>
                </a:lnTo>
                <a:lnTo>
                  <a:pt x="1935621" y="1080529"/>
                </a:lnTo>
                <a:lnTo>
                  <a:pt x="1941150" y="1040723"/>
                </a:lnTo>
                <a:lnTo>
                  <a:pt x="1945119" y="1001075"/>
                </a:lnTo>
                <a:lnTo>
                  <a:pt x="1947476" y="961621"/>
                </a:lnTo>
                <a:lnTo>
                  <a:pt x="1948168" y="922395"/>
                </a:lnTo>
                <a:lnTo>
                  <a:pt x="1947142" y="883431"/>
                </a:lnTo>
                <a:lnTo>
                  <a:pt x="1944346" y="844763"/>
                </a:lnTo>
                <a:lnTo>
                  <a:pt x="1939726" y="806427"/>
                </a:lnTo>
                <a:lnTo>
                  <a:pt x="1933231" y="768456"/>
                </a:lnTo>
                <a:lnTo>
                  <a:pt x="1924807" y="730885"/>
                </a:lnTo>
                <a:lnTo>
                  <a:pt x="1914402" y="693748"/>
                </a:lnTo>
                <a:lnTo>
                  <a:pt x="1901964" y="657080"/>
                </a:lnTo>
                <a:lnTo>
                  <a:pt x="1887438" y="620915"/>
                </a:lnTo>
                <a:lnTo>
                  <a:pt x="1870774" y="585287"/>
                </a:lnTo>
                <a:lnTo>
                  <a:pt x="1851918" y="550231"/>
                </a:lnTo>
                <a:lnTo>
                  <a:pt x="1830817" y="515782"/>
                </a:lnTo>
                <a:lnTo>
                  <a:pt x="1807419" y="481973"/>
                </a:lnTo>
                <a:lnTo>
                  <a:pt x="1781671" y="448840"/>
                </a:lnTo>
                <a:lnTo>
                  <a:pt x="1753521" y="416415"/>
                </a:lnTo>
                <a:lnTo>
                  <a:pt x="1722915" y="384735"/>
                </a:lnTo>
                <a:lnTo>
                  <a:pt x="1689801" y="353834"/>
                </a:lnTo>
                <a:lnTo>
                  <a:pt x="1654127" y="323745"/>
                </a:lnTo>
                <a:lnTo>
                  <a:pt x="1615839" y="294503"/>
                </a:lnTo>
                <a:lnTo>
                  <a:pt x="1574886" y="266143"/>
                </a:lnTo>
                <a:lnTo>
                  <a:pt x="1531214" y="238698"/>
                </a:lnTo>
                <a:lnTo>
                  <a:pt x="1484770" y="212205"/>
                </a:lnTo>
                <a:lnTo>
                  <a:pt x="1435503" y="186696"/>
                </a:lnTo>
                <a:lnTo>
                  <a:pt x="1383359" y="162206"/>
                </a:lnTo>
                <a:lnTo>
                  <a:pt x="1328285" y="138770"/>
                </a:lnTo>
                <a:lnTo>
                  <a:pt x="1270230" y="116422"/>
                </a:lnTo>
                <a:lnTo>
                  <a:pt x="1209140" y="95196"/>
                </a:lnTo>
                <a:lnTo>
                  <a:pt x="1144962" y="75127"/>
                </a:lnTo>
                <a:lnTo>
                  <a:pt x="1080714" y="57104"/>
                </a:lnTo>
                <a:lnTo>
                  <a:pt x="1018430" y="41659"/>
                </a:lnTo>
                <a:lnTo>
                  <a:pt x="958078" y="28738"/>
                </a:lnTo>
                <a:lnTo>
                  <a:pt x="899625" y="18282"/>
                </a:lnTo>
                <a:lnTo>
                  <a:pt x="843038" y="10237"/>
                </a:lnTo>
                <a:lnTo>
                  <a:pt x="788284" y="4545"/>
                </a:lnTo>
                <a:lnTo>
                  <a:pt x="735331" y="1151"/>
                </a:lnTo>
                <a:lnTo>
                  <a:pt x="684145" y="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84860" y="5608104"/>
            <a:ext cx="776605" cy="808355"/>
          </a:xfrm>
          <a:custGeom>
            <a:avLst/>
            <a:gdLst/>
            <a:ahLst/>
            <a:cxnLst/>
            <a:rect l="l" t="t" r="r" b="b"/>
            <a:pathLst>
              <a:path w="776605" h="808354">
                <a:moveTo>
                  <a:pt x="390271" y="0"/>
                </a:moveTo>
                <a:lnTo>
                  <a:pt x="341566" y="2767"/>
                </a:lnTo>
                <a:lnTo>
                  <a:pt x="294637" y="11344"/>
                </a:lnTo>
                <a:lnTo>
                  <a:pt x="249851" y="25368"/>
                </a:lnTo>
                <a:lnTo>
                  <a:pt x="207571" y="44480"/>
                </a:lnTo>
                <a:lnTo>
                  <a:pt x="168163" y="68316"/>
                </a:lnTo>
                <a:lnTo>
                  <a:pt x="131993" y="96517"/>
                </a:lnTo>
                <a:lnTo>
                  <a:pt x="99425" y="128720"/>
                </a:lnTo>
                <a:lnTo>
                  <a:pt x="70826" y="164564"/>
                </a:lnTo>
                <a:lnTo>
                  <a:pt x="46559" y="203687"/>
                </a:lnTo>
                <a:lnTo>
                  <a:pt x="26990" y="245729"/>
                </a:lnTo>
                <a:lnTo>
                  <a:pt x="12485" y="290327"/>
                </a:lnTo>
                <a:lnTo>
                  <a:pt x="3409" y="337121"/>
                </a:lnTo>
                <a:lnTo>
                  <a:pt x="127" y="385749"/>
                </a:lnTo>
                <a:lnTo>
                  <a:pt x="0" y="418223"/>
                </a:lnTo>
                <a:lnTo>
                  <a:pt x="2764" y="466883"/>
                </a:lnTo>
                <a:lnTo>
                  <a:pt x="11344" y="513769"/>
                </a:lnTo>
                <a:lnTo>
                  <a:pt x="25378" y="558517"/>
                </a:lnTo>
                <a:lnTo>
                  <a:pt x="44503" y="600761"/>
                </a:lnTo>
                <a:lnTo>
                  <a:pt x="68359" y="640136"/>
                </a:lnTo>
                <a:lnTo>
                  <a:pt x="96583" y="676277"/>
                </a:lnTo>
                <a:lnTo>
                  <a:pt x="128813" y="708819"/>
                </a:lnTo>
                <a:lnTo>
                  <a:pt x="164689" y="737397"/>
                </a:lnTo>
                <a:lnTo>
                  <a:pt x="203848" y="761645"/>
                </a:lnTo>
                <a:lnTo>
                  <a:pt x="245928" y="781198"/>
                </a:lnTo>
                <a:lnTo>
                  <a:pt x="290568" y="795691"/>
                </a:lnTo>
                <a:lnTo>
                  <a:pt x="337406" y="804759"/>
                </a:lnTo>
                <a:lnTo>
                  <a:pt x="386080" y="808037"/>
                </a:lnTo>
                <a:lnTo>
                  <a:pt x="434757" y="805270"/>
                </a:lnTo>
                <a:lnTo>
                  <a:pt x="481663" y="796693"/>
                </a:lnTo>
                <a:lnTo>
                  <a:pt x="526430" y="782669"/>
                </a:lnTo>
                <a:lnTo>
                  <a:pt x="568694" y="763558"/>
                </a:lnTo>
                <a:lnTo>
                  <a:pt x="608089" y="739722"/>
                </a:lnTo>
                <a:lnTo>
                  <a:pt x="644250" y="711522"/>
                </a:lnTo>
                <a:lnTo>
                  <a:pt x="676810" y="679321"/>
                </a:lnTo>
                <a:lnTo>
                  <a:pt x="705405" y="643479"/>
                </a:lnTo>
                <a:lnTo>
                  <a:pt x="729668" y="604358"/>
                </a:lnTo>
                <a:lnTo>
                  <a:pt x="749234" y="562319"/>
                </a:lnTo>
                <a:lnTo>
                  <a:pt x="763738" y="517725"/>
                </a:lnTo>
                <a:lnTo>
                  <a:pt x="772814" y="470935"/>
                </a:lnTo>
                <a:lnTo>
                  <a:pt x="776097" y="422313"/>
                </a:lnTo>
                <a:lnTo>
                  <a:pt x="776351" y="389813"/>
                </a:lnTo>
                <a:lnTo>
                  <a:pt x="773559" y="341154"/>
                </a:lnTo>
                <a:lnTo>
                  <a:pt x="764956" y="294267"/>
                </a:lnTo>
                <a:lnTo>
                  <a:pt x="750905" y="249520"/>
                </a:lnTo>
                <a:lnTo>
                  <a:pt x="731766" y="207276"/>
                </a:lnTo>
                <a:lnTo>
                  <a:pt x="707901" y="167900"/>
                </a:lnTo>
                <a:lnTo>
                  <a:pt x="679673" y="131759"/>
                </a:lnTo>
                <a:lnTo>
                  <a:pt x="647442" y="99217"/>
                </a:lnTo>
                <a:lnTo>
                  <a:pt x="611571" y="70640"/>
                </a:lnTo>
                <a:lnTo>
                  <a:pt x="572421" y="46392"/>
                </a:lnTo>
                <a:lnTo>
                  <a:pt x="530354" y="26839"/>
                </a:lnTo>
                <a:lnTo>
                  <a:pt x="485733" y="12345"/>
                </a:lnTo>
                <a:lnTo>
                  <a:pt x="438917" y="3277"/>
                </a:lnTo>
                <a:lnTo>
                  <a:pt x="390271" y="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125073" y="3600335"/>
            <a:ext cx="1600200" cy="1841500"/>
          </a:xfrm>
          <a:custGeom>
            <a:avLst/>
            <a:gdLst/>
            <a:ahLst/>
            <a:cxnLst/>
            <a:rect l="l" t="t" r="r" b="b"/>
            <a:pathLst>
              <a:path w="1600200" h="1841500">
                <a:moveTo>
                  <a:pt x="778886" y="0"/>
                </a:moveTo>
                <a:lnTo>
                  <a:pt x="710794" y="951"/>
                </a:lnTo>
                <a:lnTo>
                  <a:pt x="646193" y="4482"/>
                </a:lnTo>
                <a:lnTo>
                  <a:pt x="585001" y="10513"/>
                </a:lnTo>
                <a:lnTo>
                  <a:pt x="527134" y="18964"/>
                </a:lnTo>
                <a:lnTo>
                  <a:pt x="472510" y="29757"/>
                </a:lnTo>
                <a:lnTo>
                  <a:pt x="421044" y="42812"/>
                </a:lnTo>
                <a:lnTo>
                  <a:pt x="372655" y="58051"/>
                </a:lnTo>
                <a:lnTo>
                  <a:pt x="327258" y="75393"/>
                </a:lnTo>
                <a:lnTo>
                  <a:pt x="284771" y="94760"/>
                </a:lnTo>
                <a:lnTo>
                  <a:pt x="245110" y="116072"/>
                </a:lnTo>
                <a:lnTo>
                  <a:pt x="208193" y="139251"/>
                </a:lnTo>
                <a:lnTo>
                  <a:pt x="173935" y="164216"/>
                </a:lnTo>
                <a:lnTo>
                  <a:pt x="142255" y="190890"/>
                </a:lnTo>
                <a:lnTo>
                  <a:pt x="113068" y="219192"/>
                </a:lnTo>
                <a:lnTo>
                  <a:pt x="86293" y="249043"/>
                </a:lnTo>
                <a:lnTo>
                  <a:pt x="61844" y="280365"/>
                </a:lnTo>
                <a:lnTo>
                  <a:pt x="37640" y="318734"/>
                </a:lnTo>
                <a:lnTo>
                  <a:pt x="19595" y="358424"/>
                </a:lnTo>
                <a:lnTo>
                  <a:pt x="7469" y="398965"/>
                </a:lnTo>
                <a:lnTo>
                  <a:pt x="1017" y="439890"/>
                </a:lnTo>
                <a:lnTo>
                  <a:pt x="0" y="480728"/>
                </a:lnTo>
                <a:lnTo>
                  <a:pt x="4173" y="521012"/>
                </a:lnTo>
                <a:lnTo>
                  <a:pt x="13296" y="560273"/>
                </a:lnTo>
                <a:lnTo>
                  <a:pt x="27125" y="598042"/>
                </a:lnTo>
                <a:lnTo>
                  <a:pt x="45420" y="633851"/>
                </a:lnTo>
                <a:lnTo>
                  <a:pt x="67938" y="667230"/>
                </a:lnTo>
                <a:lnTo>
                  <a:pt x="94436" y="697711"/>
                </a:lnTo>
                <a:lnTo>
                  <a:pt x="124673" y="724826"/>
                </a:lnTo>
                <a:lnTo>
                  <a:pt x="158407" y="748105"/>
                </a:lnTo>
                <a:lnTo>
                  <a:pt x="195395" y="767081"/>
                </a:lnTo>
                <a:lnTo>
                  <a:pt x="235395" y="781283"/>
                </a:lnTo>
                <a:lnTo>
                  <a:pt x="278165" y="790244"/>
                </a:lnTo>
                <a:lnTo>
                  <a:pt x="323464" y="793496"/>
                </a:lnTo>
                <a:lnTo>
                  <a:pt x="342895" y="793610"/>
                </a:lnTo>
                <a:lnTo>
                  <a:pt x="394126" y="789610"/>
                </a:lnTo>
                <a:lnTo>
                  <a:pt x="442800" y="777485"/>
                </a:lnTo>
                <a:lnTo>
                  <a:pt x="488266" y="757864"/>
                </a:lnTo>
                <a:lnTo>
                  <a:pt x="529871" y="731373"/>
                </a:lnTo>
                <a:lnTo>
                  <a:pt x="566963" y="698642"/>
                </a:lnTo>
                <a:lnTo>
                  <a:pt x="598891" y="660297"/>
                </a:lnTo>
                <a:lnTo>
                  <a:pt x="625003" y="616966"/>
                </a:lnTo>
                <a:lnTo>
                  <a:pt x="644647" y="569277"/>
                </a:lnTo>
                <a:lnTo>
                  <a:pt x="656323" y="542265"/>
                </a:lnTo>
                <a:lnTo>
                  <a:pt x="671666" y="522824"/>
                </a:lnTo>
                <a:lnTo>
                  <a:pt x="691153" y="511102"/>
                </a:lnTo>
                <a:lnTo>
                  <a:pt x="715259" y="507250"/>
                </a:lnTo>
                <a:lnTo>
                  <a:pt x="754264" y="514941"/>
                </a:lnTo>
                <a:lnTo>
                  <a:pt x="780601" y="540080"/>
                </a:lnTo>
                <a:lnTo>
                  <a:pt x="795412" y="586478"/>
                </a:lnTo>
                <a:lnTo>
                  <a:pt x="799841" y="657948"/>
                </a:lnTo>
                <a:lnTo>
                  <a:pt x="797968" y="707429"/>
                </a:lnTo>
                <a:lnTo>
                  <a:pt x="792598" y="753135"/>
                </a:lnTo>
                <a:lnTo>
                  <a:pt x="783245" y="796253"/>
                </a:lnTo>
                <a:lnTo>
                  <a:pt x="769425" y="837969"/>
                </a:lnTo>
                <a:lnTo>
                  <a:pt x="750651" y="879471"/>
                </a:lnTo>
                <a:lnTo>
                  <a:pt x="726439" y="921944"/>
                </a:lnTo>
                <a:lnTo>
                  <a:pt x="696304" y="966575"/>
                </a:lnTo>
                <a:lnTo>
                  <a:pt x="659760" y="1014552"/>
                </a:lnTo>
                <a:lnTo>
                  <a:pt x="621799" y="1061396"/>
                </a:lnTo>
                <a:lnTo>
                  <a:pt x="586449" y="1106725"/>
                </a:lnTo>
                <a:lnTo>
                  <a:pt x="553710" y="1150848"/>
                </a:lnTo>
                <a:lnTo>
                  <a:pt x="523578" y="1194075"/>
                </a:lnTo>
                <a:lnTo>
                  <a:pt x="496052" y="1236718"/>
                </a:lnTo>
                <a:lnTo>
                  <a:pt x="471130" y="1279085"/>
                </a:lnTo>
                <a:lnTo>
                  <a:pt x="448808" y="1321487"/>
                </a:lnTo>
                <a:lnTo>
                  <a:pt x="429084" y="1364236"/>
                </a:lnTo>
                <a:lnTo>
                  <a:pt x="411958" y="1407640"/>
                </a:lnTo>
                <a:lnTo>
                  <a:pt x="397425" y="1452011"/>
                </a:lnTo>
                <a:lnTo>
                  <a:pt x="385484" y="1497659"/>
                </a:lnTo>
                <a:lnTo>
                  <a:pt x="376134" y="1544893"/>
                </a:lnTo>
                <a:lnTo>
                  <a:pt x="369370" y="1594025"/>
                </a:lnTo>
                <a:lnTo>
                  <a:pt x="365192" y="1645364"/>
                </a:lnTo>
                <a:lnTo>
                  <a:pt x="363596" y="1699221"/>
                </a:lnTo>
                <a:lnTo>
                  <a:pt x="363215" y="1768271"/>
                </a:lnTo>
                <a:lnTo>
                  <a:pt x="368539" y="1795171"/>
                </a:lnTo>
                <a:lnTo>
                  <a:pt x="383233" y="1817192"/>
                </a:lnTo>
                <a:lnTo>
                  <a:pt x="405095" y="1832097"/>
                </a:lnTo>
                <a:lnTo>
                  <a:pt x="431922" y="1837651"/>
                </a:lnTo>
                <a:lnTo>
                  <a:pt x="1069843" y="1841004"/>
                </a:lnTo>
                <a:lnTo>
                  <a:pt x="1096807" y="1835729"/>
                </a:lnTo>
                <a:lnTo>
                  <a:pt x="1118865" y="1821053"/>
                </a:lnTo>
                <a:lnTo>
                  <a:pt x="1133780" y="1799185"/>
                </a:lnTo>
                <a:lnTo>
                  <a:pt x="1139312" y="1772335"/>
                </a:lnTo>
                <a:lnTo>
                  <a:pt x="1140875" y="1731518"/>
                </a:lnTo>
                <a:lnTo>
                  <a:pt x="1145529" y="1692120"/>
                </a:lnTo>
                <a:lnTo>
                  <a:pt x="1153988" y="1652843"/>
                </a:lnTo>
                <a:lnTo>
                  <a:pt x="1166962" y="1612387"/>
                </a:lnTo>
                <a:lnTo>
                  <a:pt x="1185163" y="1569453"/>
                </a:lnTo>
                <a:lnTo>
                  <a:pt x="1209303" y="1522740"/>
                </a:lnTo>
                <a:lnTo>
                  <a:pt x="1240095" y="1470949"/>
                </a:lnTo>
                <a:lnTo>
                  <a:pt x="1278249" y="1412781"/>
                </a:lnTo>
                <a:lnTo>
                  <a:pt x="1324478" y="1346936"/>
                </a:lnTo>
                <a:lnTo>
                  <a:pt x="1360222" y="1300029"/>
                </a:lnTo>
                <a:lnTo>
                  <a:pt x="1393768" y="1255942"/>
                </a:lnTo>
                <a:lnTo>
                  <a:pt x="1425048" y="1214028"/>
                </a:lnTo>
                <a:lnTo>
                  <a:pt x="1453992" y="1173638"/>
                </a:lnTo>
                <a:lnTo>
                  <a:pt x="1480534" y="1134123"/>
                </a:lnTo>
                <a:lnTo>
                  <a:pt x="1504606" y="1094834"/>
                </a:lnTo>
                <a:lnTo>
                  <a:pt x="1526138" y="1055123"/>
                </a:lnTo>
                <a:lnTo>
                  <a:pt x="1545064" y="1014342"/>
                </a:lnTo>
                <a:lnTo>
                  <a:pt x="1561315" y="971842"/>
                </a:lnTo>
                <a:lnTo>
                  <a:pt x="1574824" y="926975"/>
                </a:lnTo>
                <a:lnTo>
                  <a:pt x="1585521" y="879091"/>
                </a:lnTo>
                <a:lnTo>
                  <a:pt x="1593340" y="827542"/>
                </a:lnTo>
                <a:lnTo>
                  <a:pt x="1598211" y="771680"/>
                </a:lnTo>
                <a:lnTo>
                  <a:pt x="1600068" y="710857"/>
                </a:lnTo>
                <a:lnTo>
                  <a:pt x="1599461" y="668689"/>
                </a:lnTo>
                <a:lnTo>
                  <a:pt x="1597142" y="627062"/>
                </a:lnTo>
                <a:lnTo>
                  <a:pt x="1593042" y="586057"/>
                </a:lnTo>
                <a:lnTo>
                  <a:pt x="1587091" y="545756"/>
                </a:lnTo>
                <a:lnTo>
                  <a:pt x="1579218" y="506240"/>
                </a:lnTo>
                <a:lnTo>
                  <a:pt x="1569355" y="467589"/>
                </a:lnTo>
                <a:lnTo>
                  <a:pt x="1557431" y="429886"/>
                </a:lnTo>
                <a:lnTo>
                  <a:pt x="1543377" y="393212"/>
                </a:lnTo>
                <a:lnTo>
                  <a:pt x="1527123" y="357647"/>
                </a:lnTo>
                <a:lnTo>
                  <a:pt x="1508600" y="323274"/>
                </a:lnTo>
                <a:lnTo>
                  <a:pt x="1487737" y="290174"/>
                </a:lnTo>
                <a:lnTo>
                  <a:pt x="1464465" y="258428"/>
                </a:lnTo>
                <a:lnTo>
                  <a:pt x="1438714" y="228117"/>
                </a:lnTo>
                <a:lnTo>
                  <a:pt x="1410415" y="199322"/>
                </a:lnTo>
                <a:lnTo>
                  <a:pt x="1379497" y="172125"/>
                </a:lnTo>
                <a:lnTo>
                  <a:pt x="1345892" y="146608"/>
                </a:lnTo>
                <a:lnTo>
                  <a:pt x="1309529" y="122851"/>
                </a:lnTo>
                <a:lnTo>
                  <a:pt x="1270338" y="100936"/>
                </a:lnTo>
                <a:lnTo>
                  <a:pt x="1228251" y="80944"/>
                </a:lnTo>
                <a:lnTo>
                  <a:pt x="1183196" y="62956"/>
                </a:lnTo>
                <a:lnTo>
                  <a:pt x="1135105" y="47055"/>
                </a:lnTo>
                <a:lnTo>
                  <a:pt x="1083908" y="33320"/>
                </a:lnTo>
                <a:lnTo>
                  <a:pt x="1029534" y="21834"/>
                </a:lnTo>
                <a:lnTo>
                  <a:pt x="971915" y="12677"/>
                </a:lnTo>
                <a:lnTo>
                  <a:pt x="910981" y="5932"/>
                </a:lnTo>
                <a:lnTo>
                  <a:pt x="846661" y="1679"/>
                </a:lnTo>
                <a:lnTo>
                  <a:pt x="778886" y="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06339" y="6160401"/>
            <a:ext cx="1386205" cy="2247900"/>
          </a:xfrm>
          <a:custGeom>
            <a:avLst/>
            <a:gdLst/>
            <a:ahLst/>
            <a:cxnLst/>
            <a:rect l="l" t="t" r="r" b="b"/>
            <a:pathLst>
              <a:path w="1386205" h="2247900">
                <a:moveTo>
                  <a:pt x="1341310" y="596836"/>
                </a:moveTo>
                <a:lnTo>
                  <a:pt x="1339215" y="551815"/>
                </a:lnTo>
                <a:lnTo>
                  <a:pt x="1333004" y="504253"/>
                </a:lnTo>
                <a:lnTo>
                  <a:pt x="1322349" y="453351"/>
                </a:lnTo>
                <a:lnTo>
                  <a:pt x="1306906" y="398360"/>
                </a:lnTo>
                <a:lnTo>
                  <a:pt x="1293456" y="358711"/>
                </a:lnTo>
                <a:lnTo>
                  <a:pt x="1278204" y="320344"/>
                </a:lnTo>
                <a:lnTo>
                  <a:pt x="1261084" y="283425"/>
                </a:lnTo>
                <a:lnTo>
                  <a:pt x="1242034" y="248081"/>
                </a:lnTo>
                <a:lnTo>
                  <a:pt x="1221003" y="214477"/>
                </a:lnTo>
                <a:lnTo>
                  <a:pt x="1197914" y="182740"/>
                </a:lnTo>
                <a:lnTo>
                  <a:pt x="1172705" y="153035"/>
                </a:lnTo>
                <a:lnTo>
                  <a:pt x="1145324" y="125514"/>
                </a:lnTo>
                <a:lnTo>
                  <a:pt x="1115707" y="100304"/>
                </a:lnTo>
                <a:lnTo>
                  <a:pt x="1083779" y="77571"/>
                </a:lnTo>
                <a:lnTo>
                  <a:pt x="1049489" y="57454"/>
                </a:lnTo>
                <a:lnTo>
                  <a:pt x="1012774" y="40106"/>
                </a:lnTo>
                <a:lnTo>
                  <a:pt x="973569" y="25666"/>
                </a:lnTo>
                <a:lnTo>
                  <a:pt x="931811" y="14287"/>
                </a:lnTo>
                <a:lnTo>
                  <a:pt x="887437" y="6121"/>
                </a:lnTo>
                <a:lnTo>
                  <a:pt x="840384" y="1308"/>
                </a:lnTo>
                <a:lnTo>
                  <a:pt x="790587" y="0"/>
                </a:lnTo>
                <a:lnTo>
                  <a:pt x="737997" y="2349"/>
                </a:lnTo>
                <a:lnTo>
                  <a:pt x="682536" y="8496"/>
                </a:lnTo>
                <a:lnTo>
                  <a:pt x="624154" y="18580"/>
                </a:lnTo>
                <a:lnTo>
                  <a:pt x="562775" y="32766"/>
                </a:lnTo>
                <a:lnTo>
                  <a:pt x="498348" y="51193"/>
                </a:lnTo>
                <a:lnTo>
                  <a:pt x="434403" y="72834"/>
                </a:lnTo>
                <a:lnTo>
                  <a:pt x="375488" y="96164"/>
                </a:lnTo>
                <a:lnTo>
                  <a:pt x="321437" y="121132"/>
                </a:lnTo>
                <a:lnTo>
                  <a:pt x="272072" y="147650"/>
                </a:lnTo>
                <a:lnTo>
                  <a:pt x="227266" y="175653"/>
                </a:lnTo>
                <a:lnTo>
                  <a:pt x="186855" y="205041"/>
                </a:lnTo>
                <a:lnTo>
                  <a:pt x="150660" y="235762"/>
                </a:lnTo>
                <a:lnTo>
                  <a:pt x="118554" y="267728"/>
                </a:lnTo>
                <a:lnTo>
                  <a:pt x="90373" y="300875"/>
                </a:lnTo>
                <a:lnTo>
                  <a:pt x="65951" y="335114"/>
                </a:lnTo>
                <a:lnTo>
                  <a:pt x="45135" y="370370"/>
                </a:lnTo>
                <a:lnTo>
                  <a:pt x="27774" y="406577"/>
                </a:lnTo>
                <a:lnTo>
                  <a:pt x="13703" y="443649"/>
                </a:lnTo>
                <a:lnTo>
                  <a:pt x="3162" y="486778"/>
                </a:lnTo>
                <a:lnTo>
                  <a:pt x="0" y="529069"/>
                </a:lnTo>
                <a:lnTo>
                  <a:pt x="3695" y="570001"/>
                </a:lnTo>
                <a:lnTo>
                  <a:pt x="13690" y="609028"/>
                </a:lnTo>
                <a:lnTo>
                  <a:pt x="29464" y="645617"/>
                </a:lnTo>
                <a:lnTo>
                  <a:pt x="50457" y="679221"/>
                </a:lnTo>
                <a:lnTo>
                  <a:pt x="76149" y="709295"/>
                </a:lnTo>
                <a:lnTo>
                  <a:pt x="105981" y="735291"/>
                </a:lnTo>
                <a:lnTo>
                  <a:pt x="139420" y="756691"/>
                </a:lnTo>
                <a:lnTo>
                  <a:pt x="175920" y="772922"/>
                </a:lnTo>
                <a:lnTo>
                  <a:pt x="214947" y="783475"/>
                </a:lnTo>
                <a:lnTo>
                  <a:pt x="255968" y="787781"/>
                </a:lnTo>
                <a:lnTo>
                  <a:pt x="298424" y="785317"/>
                </a:lnTo>
                <a:lnTo>
                  <a:pt x="341782" y="775525"/>
                </a:lnTo>
                <a:lnTo>
                  <a:pt x="400608" y="752449"/>
                </a:lnTo>
                <a:lnTo>
                  <a:pt x="439102" y="726821"/>
                </a:lnTo>
                <a:lnTo>
                  <a:pt x="471843" y="694905"/>
                </a:lnTo>
                <a:lnTo>
                  <a:pt x="498284" y="657656"/>
                </a:lnTo>
                <a:lnTo>
                  <a:pt x="517931" y="616051"/>
                </a:lnTo>
                <a:lnTo>
                  <a:pt x="530237" y="571042"/>
                </a:lnTo>
                <a:lnTo>
                  <a:pt x="534682" y="523595"/>
                </a:lnTo>
                <a:lnTo>
                  <a:pt x="537057" y="499872"/>
                </a:lnTo>
                <a:lnTo>
                  <a:pt x="544131" y="481088"/>
                </a:lnTo>
                <a:lnTo>
                  <a:pt x="556272" y="467258"/>
                </a:lnTo>
                <a:lnTo>
                  <a:pt x="573887" y="458368"/>
                </a:lnTo>
                <a:lnTo>
                  <a:pt x="605904" y="454736"/>
                </a:lnTo>
                <a:lnTo>
                  <a:pt x="632421" y="467677"/>
                </a:lnTo>
                <a:lnTo>
                  <a:pt x="655256" y="499859"/>
                </a:lnTo>
                <a:lnTo>
                  <a:pt x="676224" y="553948"/>
                </a:lnTo>
                <a:lnTo>
                  <a:pt x="689711" y="604989"/>
                </a:lnTo>
                <a:lnTo>
                  <a:pt x="696709" y="652983"/>
                </a:lnTo>
                <a:lnTo>
                  <a:pt x="697001" y="700392"/>
                </a:lnTo>
                <a:lnTo>
                  <a:pt x="690397" y="749655"/>
                </a:lnTo>
                <a:lnTo>
                  <a:pt x="676719" y="803236"/>
                </a:lnTo>
                <a:lnTo>
                  <a:pt x="655777" y="863587"/>
                </a:lnTo>
                <a:lnTo>
                  <a:pt x="633793" y="920153"/>
                </a:lnTo>
                <a:lnTo>
                  <a:pt x="614413" y="973975"/>
                </a:lnTo>
                <a:lnTo>
                  <a:pt x="597763" y="1025525"/>
                </a:lnTo>
                <a:lnTo>
                  <a:pt x="584009" y="1075283"/>
                </a:lnTo>
                <a:lnTo>
                  <a:pt x="573290" y="1123708"/>
                </a:lnTo>
                <a:lnTo>
                  <a:pt x="565746" y="1171282"/>
                </a:lnTo>
                <a:lnTo>
                  <a:pt x="561530" y="1218450"/>
                </a:lnTo>
                <a:lnTo>
                  <a:pt x="560781" y="1265694"/>
                </a:lnTo>
                <a:lnTo>
                  <a:pt x="563664" y="1313484"/>
                </a:lnTo>
                <a:lnTo>
                  <a:pt x="570306" y="1362290"/>
                </a:lnTo>
                <a:lnTo>
                  <a:pt x="580859" y="1412582"/>
                </a:lnTo>
                <a:lnTo>
                  <a:pt x="595464" y="1464818"/>
                </a:lnTo>
                <a:lnTo>
                  <a:pt x="612152" y="1518196"/>
                </a:lnTo>
                <a:lnTo>
                  <a:pt x="639597" y="1551063"/>
                </a:lnTo>
                <a:lnTo>
                  <a:pt x="660158" y="1557210"/>
                </a:lnTo>
                <a:lnTo>
                  <a:pt x="682256" y="1554899"/>
                </a:lnTo>
                <a:lnTo>
                  <a:pt x="1175473" y="1400886"/>
                </a:lnTo>
                <a:lnTo>
                  <a:pt x="1194993" y="1390205"/>
                </a:lnTo>
                <a:lnTo>
                  <a:pt x="1208405" y="1373466"/>
                </a:lnTo>
                <a:lnTo>
                  <a:pt x="1214564" y="1352931"/>
                </a:lnTo>
                <a:lnTo>
                  <a:pt x="1212291" y="1330845"/>
                </a:lnTo>
                <a:lnTo>
                  <a:pt x="1202512" y="1295031"/>
                </a:lnTo>
                <a:lnTo>
                  <a:pt x="1196251" y="1259446"/>
                </a:lnTo>
                <a:lnTo>
                  <a:pt x="1193825" y="1222413"/>
                </a:lnTo>
                <a:lnTo>
                  <a:pt x="1195552" y="1182268"/>
                </a:lnTo>
                <a:lnTo>
                  <a:pt x="1201762" y="1137335"/>
                </a:lnTo>
                <a:lnTo>
                  <a:pt x="1212773" y="1085926"/>
                </a:lnTo>
                <a:lnTo>
                  <a:pt x="1228928" y="1026388"/>
                </a:lnTo>
                <a:lnTo>
                  <a:pt x="1250530" y="957021"/>
                </a:lnTo>
                <a:lnTo>
                  <a:pt x="1269199" y="904824"/>
                </a:lnTo>
                <a:lnTo>
                  <a:pt x="1286446" y="856208"/>
                </a:lnTo>
                <a:lnTo>
                  <a:pt x="1301953" y="810412"/>
                </a:lnTo>
                <a:lnTo>
                  <a:pt x="1315351" y="766660"/>
                </a:lnTo>
                <a:lnTo>
                  <a:pt x="1326324" y="724204"/>
                </a:lnTo>
                <a:lnTo>
                  <a:pt x="1334528" y="682256"/>
                </a:lnTo>
                <a:lnTo>
                  <a:pt x="1339646" y="640054"/>
                </a:lnTo>
                <a:lnTo>
                  <a:pt x="1341310" y="596836"/>
                </a:lnTo>
                <a:close/>
              </a:path>
              <a:path w="1386205" h="2247900">
                <a:moveTo>
                  <a:pt x="1385633" y="1929980"/>
                </a:moveTo>
                <a:lnTo>
                  <a:pt x="1381887" y="1884730"/>
                </a:lnTo>
                <a:lnTo>
                  <a:pt x="1371307" y="1839417"/>
                </a:lnTo>
                <a:lnTo>
                  <a:pt x="1346314" y="1771015"/>
                </a:lnTo>
                <a:lnTo>
                  <a:pt x="1323632" y="1731670"/>
                </a:lnTo>
                <a:lnTo>
                  <a:pt x="1295996" y="1696605"/>
                </a:lnTo>
                <a:lnTo>
                  <a:pt x="1264018" y="1666125"/>
                </a:lnTo>
                <a:lnTo>
                  <a:pt x="1228305" y="1640560"/>
                </a:lnTo>
                <a:lnTo>
                  <a:pt x="1189456" y="1620227"/>
                </a:lnTo>
                <a:lnTo>
                  <a:pt x="1148092" y="1605432"/>
                </a:lnTo>
                <a:lnTo>
                  <a:pt x="1104811" y="1596517"/>
                </a:lnTo>
                <a:lnTo>
                  <a:pt x="1060234" y="1593773"/>
                </a:lnTo>
                <a:lnTo>
                  <a:pt x="1014958" y="1597545"/>
                </a:lnTo>
                <a:lnTo>
                  <a:pt x="969594" y="1608137"/>
                </a:lnTo>
                <a:lnTo>
                  <a:pt x="926287" y="1625231"/>
                </a:lnTo>
                <a:lnTo>
                  <a:pt x="886917" y="1647888"/>
                </a:lnTo>
                <a:lnTo>
                  <a:pt x="851827" y="1675498"/>
                </a:lnTo>
                <a:lnTo>
                  <a:pt x="821334" y="1707451"/>
                </a:lnTo>
                <a:lnTo>
                  <a:pt x="795756" y="1743151"/>
                </a:lnTo>
                <a:lnTo>
                  <a:pt x="775411" y="1781962"/>
                </a:lnTo>
                <a:lnTo>
                  <a:pt x="760603" y="1823300"/>
                </a:lnTo>
                <a:lnTo>
                  <a:pt x="751687" y="1866557"/>
                </a:lnTo>
                <a:lnTo>
                  <a:pt x="748944" y="1911108"/>
                </a:lnTo>
                <a:lnTo>
                  <a:pt x="752729" y="1956346"/>
                </a:lnTo>
                <a:lnTo>
                  <a:pt x="763320" y="2001672"/>
                </a:lnTo>
                <a:lnTo>
                  <a:pt x="788276" y="2070074"/>
                </a:lnTo>
                <a:lnTo>
                  <a:pt x="810945" y="2109406"/>
                </a:lnTo>
                <a:lnTo>
                  <a:pt x="838568" y="2144484"/>
                </a:lnTo>
                <a:lnTo>
                  <a:pt x="870534" y="2174951"/>
                </a:lnTo>
                <a:lnTo>
                  <a:pt x="906246" y="2200516"/>
                </a:lnTo>
                <a:lnTo>
                  <a:pt x="945083" y="2220861"/>
                </a:lnTo>
                <a:lnTo>
                  <a:pt x="986447" y="2235644"/>
                </a:lnTo>
                <a:lnTo>
                  <a:pt x="1029716" y="2244572"/>
                </a:lnTo>
                <a:lnTo>
                  <a:pt x="1074293" y="2247303"/>
                </a:lnTo>
                <a:lnTo>
                  <a:pt x="1119568" y="2243531"/>
                </a:lnTo>
                <a:lnTo>
                  <a:pt x="1164932" y="2232926"/>
                </a:lnTo>
                <a:lnTo>
                  <a:pt x="1208252" y="2215845"/>
                </a:lnTo>
                <a:lnTo>
                  <a:pt x="1247622" y="2193188"/>
                </a:lnTo>
                <a:lnTo>
                  <a:pt x="1282712" y="2165578"/>
                </a:lnTo>
                <a:lnTo>
                  <a:pt x="1313218" y="2133625"/>
                </a:lnTo>
                <a:lnTo>
                  <a:pt x="1338795" y="2097925"/>
                </a:lnTo>
                <a:lnTo>
                  <a:pt x="1359154" y="2059114"/>
                </a:lnTo>
                <a:lnTo>
                  <a:pt x="1373949" y="2017776"/>
                </a:lnTo>
                <a:lnTo>
                  <a:pt x="1382890" y="1974519"/>
                </a:lnTo>
                <a:lnTo>
                  <a:pt x="1385633" y="1929980"/>
                </a:lnTo>
                <a:close/>
              </a:path>
            </a:pathLst>
          </a:custGeom>
          <a:solidFill>
            <a:srgbClr val="FF60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6109" y="3678999"/>
            <a:ext cx="11859895" cy="5083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  <a:tabLst>
                <a:tab pos="2668905" algn="l"/>
                <a:tab pos="4585970" algn="l"/>
                <a:tab pos="7222490" algn="l"/>
                <a:tab pos="8549640" algn="l"/>
                <a:tab pos="10652125" algn="l"/>
              </a:tabLst>
            </a:pPr>
            <a:r>
              <a:rPr sz="4750" spc="-10" dirty="0" err="1" smtClean="0">
                <a:latin typeface="Verdana"/>
                <a:cs typeface="Verdana"/>
              </a:rPr>
              <a:t>Aslında</a:t>
            </a:r>
            <a:r>
              <a:rPr lang="tr-TR" sz="4750" dirty="0">
                <a:latin typeface="Verdana"/>
                <a:cs typeface="Verdana"/>
              </a:rPr>
              <a:t> </a:t>
            </a:r>
            <a:r>
              <a:rPr sz="4750" spc="-470" dirty="0" err="1" smtClean="0">
                <a:latin typeface="Verdana"/>
                <a:cs typeface="Verdana"/>
              </a:rPr>
              <a:t>uzun</a:t>
            </a:r>
            <a:r>
              <a:rPr lang="tr-TR" sz="4750" dirty="0" smtClean="0">
                <a:latin typeface="Verdana"/>
                <a:cs typeface="Verdana"/>
              </a:rPr>
              <a:t> </a:t>
            </a:r>
            <a:r>
              <a:rPr sz="4750" spc="-385" dirty="0" err="1" smtClean="0">
                <a:latin typeface="Verdana"/>
                <a:cs typeface="Verdana"/>
              </a:rPr>
              <a:t>sorular</a:t>
            </a:r>
            <a:r>
              <a:rPr sz="4750" spc="-385" dirty="0" smtClean="0">
                <a:latin typeface="Verdana"/>
                <a:cs typeface="Verdana"/>
              </a:rPr>
              <a:t>,</a:t>
            </a:r>
            <a:r>
              <a:rPr lang="tr-TR" sz="4750" dirty="0">
                <a:latin typeface="Verdana"/>
                <a:cs typeface="Verdana"/>
              </a:rPr>
              <a:t> </a:t>
            </a:r>
            <a:r>
              <a:rPr sz="4750" spc="-385" dirty="0" smtClean="0">
                <a:latin typeface="Verdana"/>
                <a:cs typeface="Verdana"/>
              </a:rPr>
              <a:t>en</a:t>
            </a:r>
            <a:r>
              <a:rPr lang="tr-TR" sz="4750" dirty="0" smtClean="0">
                <a:latin typeface="Verdana"/>
                <a:cs typeface="Verdana"/>
              </a:rPr>
              <a:t> </a:t>
            </a:r>
            <a:r>
              <a:rPr sz="4750" spc="-315" dirty="0" err="1" smtClean="0">
                <a:latin typeface="Verdana"/>
                <a:cs typeface="Verdana"/>
              </a:rPr>
              <a:t>kolay</a:t>
            </a:r>
            <a:r>
              <a:rPr lang="tr-TR" sz="4750" dirty="0">
                <a:latin typeface="Verdana"/>
                <a:cs typeface="Verdana"/>
              </a:rPr>
              <a:t> </a:t>
            </a:r>
            <a:r>
              <a:rPr sz="4750" spc="50" dirty="0" smtClean="0">
                <a:latin typeface="Verdana"/>
                <a:cs typeface="Verdana"/>
              </a:rPr>
              <a:t>test </a:t>
            </a:r>
            <a:r>
              <a:rPr sz="4750" spc="-320" dirty="0">
                <a:latin typeface="Verdana"/>
                <a:cs typeface="Verdana"/>
              </a:rPr>
              <a:t>sorularıdır.</a:t>
            </a:r>
            <a:endParaRPr sz="47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05"/>
              </a:spcBef>
            </a:pPr>
            <a:endParaRPr sz="47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750" spc="-515" dirty="0">
                <a:latin typeface="Verdana"/>
                <a:cs typeface="Verdana"/>
              </a:rPr>
              <a:t>•Çok</a:t>
            </a:r>
            <a:r>
              <a:rPr sz="4750" spc="-484" dirty="0">
                <a:latin typeface="Verdana"/>
                <a:cs typeface="Verdana"/>
              </a:rPr>
              <a:t> </a:t>
            </a:r>
            <a:r>
              <a:rPr sz="4750" spc="-450" dirty="0">
                <a:latin typeface="Verdana"/>
                <a:cs typeface="Verdana"/>
              </a:rPr>
              <a:t>uzun</a:t>
            </a:r>
            <a:r>
              <a:rPr sz="4750" spc="-484" dirty="0">
                <a:latin typeface="Verdana"/>
                <a:cs typeface="Verdana"/>
              </a:rPr>
              <a:t> </a:t>
            </a:r>
            <a:r>
              <a:rPr sz="4750" spc="-380" dirty="0">
                <a:latin typeface="Verdana"/>
                <a:cs typeface="Verdana"/>
              </a:rPr>
              <a:t>soru</a:t>
            </a:r>
            <a:r>
              <a:rPr sz="4750" spc="-484" dirty="0">
                <a:latin typeface="Verdana"/>
                <a:cs typeface="Verdana"/>
              </a:rPr>
              <a:t> </a:t>
            </a:r>
            <a:r>
              <a:rPr sz="4750" spc="-245" dirty="0">
                <a:latin typeface="Verdana"/>
                <a:cs typeface="Verdana"/>
              </a:rPr>
              <a:t>çok</a:t>
            </a:r>
            <a:r>
              <a:rPr sz="4750" spc="-484" dirty="0">
                <a:latin typeface="Verdana"/>
                <a:cs typeface="Verdana"/>
              </a:rPr>
              <a:t> </a:t>
            </a:r>
            <a:r>
              <a:rPr sz="4750" spc="-285" dirty="0">
                <a:latin typeface="Verdana"/>
                <a:cs typeface="Verdana"/>
              </a:rPr>
              <a:t>ipucu</a:t>
            </a:r>
            <a:r>
              <a:rPr sz="4750" spc="-484" dirty="0">
                <a:latin typeface="Verdana"/>
                <a:cs typeface="Verdana"/>
              </a:rPr>
              <a:t> </a:t>
            </a:r>
            <a:r>
              <a:rPr sz="4750" spc="-310" dirty="0">
                <a:latin typeface="Verdana"/>
                <a:cs typeface="Verdana"/>
              </a:rPr>
              <a:t>barındırır.</a:t>
            </a:r>
            <a:endParaRPr sz="47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05"/>
              </a:spcBef>
            </a:pPr>
            <a:endParaRPr sz="47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4750" spc="-325" dirty="0">
                <a:latin typeface="Verdana"/>
                <a:cs typeface="Verdana"/>
              </a:rPr>
              <a:t>•Böyle</a:t>
            </a:r>
            <a:r>
              <a:rPr sz="4750" spc="-480" dirty="0">
                <a:latin typeface="Verdana"/>
                <a:cs typeface="Verdana"/>
              </a:rPr>
              <a:t> </a:t>
            </a:r>
            <a:r>
              <a:rPr sz="4750" spc="-310" dirty="0">
                <a:latin typeface="Verdana"/>
                <a:cs typeface="Verdana"/>
              </a:rPr>
              <a:t>sorular</a:t>
            </a:r>
            <a:r>
              <a:rPr sz="4750" spc="-475" dirty="0">
                <a:latin typeface="Verdana"/>
                <a:cs typeface="Verdana"/>
              </a:rPr>
              <a:t> </a:t>
            </a:r>
            <a:r>
              <a:rPr sz="4750" spc="-180" dirty="0">
                <a:latin typeface="Verdana"/>
                <a:cs typeface="Verdana"/>
              </a:rPr>
              <a:t>bilgiyi</a:t>
            </a:r>
            <a:r>
              <a:rPr sz="4750" spc="-475" dirty="0">
                <a:latin typeface="Verdana"/>
                <a:cs typeface="Verdana"/>
              </a:rPr>
              <a:t> </a:t>
            </a:r>
            <a:r>
              <a:rPr sz="4750" spc="-290" dirty="0">
                <a:latin typeface="Verdana"/>
                <a:cs typeface="Verdana"/>
              </a:rPr>
              <a:t>değil,</a:t>
            </a:r>
            <a:r>
              <a:rPr sz="4750" spc="-475" dirty="0">
                <a:latin typeface="Verdana"/>
                <a:cs typeface="Verdana"/>
              </a:rPr>
              <a:t> </a:t>
            </a:r>
            <a:r>
              <a:rPr sz="4750" spc="-180" dirty="0">
                <a:latin typeface="Verdana"/>
                <a:cs typeface="Verdana"/>
              </a:rPr>
              <a:t>dikkati</a:t>
            </a:r>
            <a:r>
              <a:rPr sz="4750" spc="-475" dirty="0">
                <a:latin typeface="Verdana"/>
                <a:cs typeface="Verdana"/>
              </a:rPr>
              <a:t> </a:t>
            </a:r>
            <a:r>
              <a:rPr sz="4750" spc="-285" dirty="0">
                <a:latin typeface="Verdana"/>
                <a:cs typeface="Verdana"/>
              </a:rPr>
              <a:t>ölçer.</a:t>
            </a:r>
            <a:endParaRPr sz="475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9412" rIns="0" bIns="0" rtlCol="0">
            <a:spAutoFit/>
          </a:bodyPr>
          <a:lstStyle/>
          <a:p>
            <a:pPr marL="3764915">
              <a:lnSpc>
                <a:spcPct val="100000"/>
              </a:lnSpc>
              <a:spcBef>
                <a:spcPts val="135"/>
              </a:spcBef>
            </a:pPr>
            <a:r>
              <a:rPr sz="4700" spc="-80" dirty="0">
                <a:solidFill>
                  <a:srgbClr val="000000"/>
                </a:solidFill>
              </a:rPr>
              <a:t>UZUN</a:t>
            </a:r>
            <a:r>
              <a:rPr sz="4700" spc="-455" dirty="0">
                <a:solidFill>
                  <a:srgbClr val="000000"/>
                </a:solidFill>
              </a:rPr>
              <a:t> </a:t>
            </a:r>
            <a:r>
              <a:rPr sz="4700" spc="50" dirty="0">
                <a:solidFill>
                  <a:srgbClr val="000000"/>
                </a:solidFill>
              </a:rPr>
              <a:t>SORULAR</a:t>
            </a:r>
            <a:endParaRPr sz="4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9492" y="198983"/>
            <a:ext cx="8310626" cy="2057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834255">
              <a:lnSpc>
                <a:spcPct val="100000"/>
              </a:lnSpc>
              <a:spcBef>
                <a:spcPts val="125"/>
              </a:spcBef>
            </a:pPr>
            <a:r>
              <a:rPr sz="5900" b="1" spc="-10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DİKKAT</a:t>
            </a:r>
            <a:r>
              <a:rPr sz="5900" b="1" spc="-21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900" b="1" spc="-55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ET</a:t>
            </a:r>
            <a:endParaRPr sz="5900">
              <a:latin typeface="Liberation Sans Narrow"/>
              <a:cs typeface="Liberation Sans Narrow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258364"/>
            <a:ext cx="15958185" cy="7589520"/>
            <a:chOff x="0" y="2258364"/>
            <a:chExt cx="15958185" cy="75895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90742" y="8666206"/>
              <a:ext cx="2164381" cy="1181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702921" y="6949739"/>
              <a:ext cx="2992120" cy="1821180"/>
            </a:xfrm>
            <a:custGeom>
              <a:avLst/>
              <a:gdLst/>
              <a:ahLst/>
              <a:cxnLst/>
              <a:rect l="l" t="t" r="r" b="b"/>
              <a:pathLst>
                <a:path w="2992119" h="1821179">
                  <a:moveTo>
                    <a:pt x="1555007" y="0"/>
                  </a:moveTo>
                  <a:lnTo>
                    <a:pt x="1526667" y="7980"/>
                  </a:lnTo>
                  <a:lnTo>
                    <a:pt x="1506066" y="19000"/>
                  </a:lnTo>
                  <a:lnTo>
                    <a:pt x="1471071" y="33620"/>
                  </a:lnTo>
                  <a:lnTo>
                    <a:pt x="1424349" y="51037"/>
                  </a:lnTo>
                  <a:lnTo>
                    <a:pt x="1368566" y="70445"/>
                  </a:lnTo>
                  <a:lnTo>
                    <a:pt x="1306391" y="91038"/>
                  </a:lnTo>
                  <a:lnTo>
                    <a:pt x="1240490" y="112013"/>
                  </a:lnTo>
                  <a:lnTo>
                    <a:pt x="1173530" y="132564"/>
                  </a:lnTo>
                  <a:lnTo>
                    <a:pt x="1108179" y="151885"/>
                  </a:lnTo>
                  <a:lnTo>
                    <a:pt x="1047104" y="169173"/>
                  </a:lnTo>
                  <a:lnTo>
                    <a:pt x="992972" y="183622"/>
                  </a:lnTo>
                  <a:lnTo>
                    <a:pt x="948450" y="194427"/>
                  </a:lnTo>
                  <a:lnTo>
                    <a:pt x="898906" y="201884"/>
                  </a:lnTo>
                  <a:lnTo>
                    <a:pt x="882194" y="206066"/>
                  </a:lnTo>
                  <a:lnTo>
                    <a:pt x="813790" y="245024"/>
                  </a:lnTo>
                  <a:lnTo>
                    <a:pt x="766887" y="275705"/>
                  </a:lnTo>
                  <a:lnTo>
                    <a:pt x="714710" y="311127"/>
                  </a:lnTo>
                  <a:lnTo>
                    <a:pt x="659653" y="349242"/>
                  </a:lnTo>
                  <a:lnTo>
                    <a:pt x="604113" y="388004"/>
                  </a:lnTo>
                  <a:lnTo>
                    <a:pt x="550483" y="425365"/>
                  </a:lnTo>
                  <a:lnTo>
                    <a:pt x="501159" y="459280"/>
                  </a:lnTo>
                  <a:lnTo>
                    <a:pt x="458536" y="487702"/>
                  </a:lnTo>
                  <a:lnTo>
                    <a:pt x="425008" y="508584"/>
                  </a:lnTo>
                  <a:lnTo>
                    <a:pt x="402971" y="519879"/>
                  </a:lnTo>
                  <a:lnTo>
                    <a:pt x="383228" y="534735"/>
                  </a:lnTo>
                  <a:lnTo>
                    <a:pt x="358735" y="564485"/>
                  </a:lnTo>
                  <a:lnTo>
                    <a:pt x="330890" y="605947"/>
                  </a:lnTo>
                  <a:lnTo>
                    <a:pt x="301090" y="655939"/>
                  </a:lnTo>
                  <a:lnTo>
                    <a:pt x="270730" y="711280"/>
                  </a:lnTo>
                  <a:lnTo>
                    <a:pt x="241209" y="768789"/>
                  </a:lnTo>
                  <a:lnTo>
                    <a:pt x="213923" y="825283"/>
                  </a:lnTo>
                  <a:lnTo>
                    <a:pt x="190268" y="877581"/>
                  </a:lnTo>
                  <a:lnTo>
                    <a:pt x="171643" y="922502"/>
                  </a:lnTo>
                  <a:lnTo>
                    <a:pt x="155067" y="977486"/>
                  </a:lnTo>
                  <a:lnTo>
                    <a:pt x="152644" y="1006084"/>
                  </a:lnTo>
                  <a:lnTo>
                    <a:pt x="135683" y="1031775"/>
                  </a:lnTo>
                  <a:lnTo>
                    <a:pt x="89648" y="1069101"/>
                  </a:lnTo>
                  <a:lnTo>
                    <a:pt x="0" y="1132604"/>
                  </a:lnTo>
                  <a:lnTo>
                    <a:pt x="15494" y="1179149"/>
                  </a:lnTo>
                  <a:lnTo>
                    <a:pt x="28114" y="1222772"/>
                  </a:lnTo>
                  <a:lnTo>
                    <a:pt x="81407" y="1272215"/>
                  </a:lnTo>
                  <a:lnTo>
                    <a:pt x="116406" y="1279626"/>
                  </a:lnTo>
                  <a:lnTo>
                    <a:pt x="141975" y="1297100"/>
                  </a:lnTo>
                  <a:lnTo>
                    <a:pt x="171133" y="1355116"/>
                  </a:lnTo>
                  <a:lnTo>
                    <a:pt x="181494" y="1432027"/>
                  </a:lnTo>
                  <a:lnTo>
                    <a:pt x="183567" y="1473120"/>
                  </a:lnTo>
                  <a:lnTo>
                    <a:pt x="185672" y="1513598"/>
                  </a:lnTo>
                  <a:lnTo>
                    <a:pt x="189383" y="1551684"/>
                  </a:lnTo>
                  <a:lnTo>
                    <a:pt x="207936" y="1613556"/>
                  </a:lnTo>
                  <a:lnTo>
                    <a:pt x="251841" y="1644502"/>
                  </a:lnTo>
                  <a:lnTo>
                    <a:pt x="290293" y="1641165"/>
                  </a:lnTo>
                  <a:lnTo>
                    <a:pt x="326888" y="1625522"/>
                  </a:lnTo>
                  <a:lnTo>
                    <a:pt x="361563" y="1599860"/>
                  </a:lnTo>
                  <a:lnTo>
                    <a:pt x="394256" y="1566466"/>
                  </a:lnTo>
                  <a:lnTo>
                    <a:pt x="424902" y="1527630"/>
                  </a:lnTo>
                  <a:lnTo>
                    <a:pt x="453440" y="1485637"/>
                  </a:lnTo>
                  <a:lnTo>
                    <a:pt x="479807" y="1442776"/>
                  </a:lnTo>
                  <a:lnTo>
                    <a:pt x="503940" y="1401334"/>
                  </a:lnTo>
                  <a:lnTo>
                    <a:pt x="525777" y="1363599"/>
                  </a:lnTo>
                  <a:lnTo>
                    <a:pt x="545253" y="1331859"/>
                  </a:lnTo>
                  <a:lnTo>
                    <a:pt x="562308" y="1308401"/>
                  </a:lnTo>
                  <a:lnTo>
                    <a:pt x="576877" y="1295512"/>
                  </a:lnTo>
                  <a:lnTo>
                    <a:pt x="588899" y="1295481"/>
                  </a:lnTo>
                  <a:lnTo>
                    <a:pt x="582447" y="1330063"/>
                  </a:lnTo>
                  <a:lnTo>
                    <a:pt x="583901" y="1371816"/>
                  </a:lnTo>
                  <a:lnTo>
                    <a:pt x="592292" y="1419027"/>
                  </a:lnTo>
                  <a:lnTo>
                    <a:pt x="606651" y="1469988"/>
                  </a:lnTo>
                  <a:lnTo>
                    <a:pt x="626009" y="1522988"/>
                  </a:lnTo>
                  <a:lnTo>
                    <a:pt x="649400" y="1576316"/>
                  </a:lnTo>
                  <a:lnTo>
                    <a:pt x="675854" y="1628262"/>
                  </a:lnTo>
                  <a:lnTo>
                    <a:pt x="704402" y="1677116"/>
                  </a:lnTo>
                  <a:lnTo>
                    <a:pt x="734078" y="1721167"/>
                  </a:lnTo>
                  <a:lnTo>
                    <a:pt x="763911" y="1758706"/>
                  </a:lnTo>
                  <a:lnTo>
                    <a:pt x="792934" y="1788021"/>
                  </a:lnTo>
                  <a:lnTo>
                    <a:pt x="844677" y="1815140"/>
                  </a:lnTo>
                  <a:lnTo>
                    <a:pt x="900626" y="1811056"/>
                  </a:lnTo>
                  <a:lnTo>
                    <a:pt x="926703" y="1793605"/>
                  </a:lnTo>
                  <a:lnTo>
                    <a:pt x="941135" y="1768046"/>
                  </a:lnTo>
                  <a:lnTo>
                    <a:pt x="962152" y="1739638"/>
                  </a:lnTo>
                  <a:lnTo>
                    <a:pt x="978106" y="1772377"/>
                  </a:lnTo>
                  <a:lnTo>
                    <a:pt x="999109" y="1803154"/>
                  </a:lnTo>
                  <a:lnTo>
                    <a:pt x="1032303" y="1821048"/>
                  </a:lnTo>
                  <a:lnTo>
                    <a:pt x="1084834" y="1815140"/>
                  </a:lnTo>
                  <a:lnTo>
                    <a:pt x="1113511" y="1798110"/>
                  </a:lnTo>
                  <a:lnTo>
                    <a:pt x="1131563" y="1773842"/>
                  </a:lnTo>
                  <a:lnTo>
                    <a:pt x="1140500" y="1743601"/>
                  </a:lnTo>
                  <a:lnTo>
                    <a:pt x="1141830" y="1708649"/>
                  </a:lnTo>
                  <a:lnTo>
                    <a:pt x="1137063" y="1670252"/>
                  </a:lnTo>
                  <a:lnTo>
                    <a:pt x="1127709" y="1629674"/>
                  </a:lnTo>
                  <a:lnTo>
                    <a:pt x="1115276" y="1588177"/>
                  </a:lnTo>
                  <a:lnTo>
                    <a:pt x="1101273" y="1547027"/>
                  </a:lnTo>
                  <a:lnTo>
                    <a:pt x="1087211" y="1507488"/>
                  </a:lnTo>
                  <a:lnTo>
                    <a:pt x="1074598" y="1470823"/>
                  </a:lnTo>
                  <a:lnTo>
                    <a:pt x="1064944" y="1438296"/>
                  </a:lnTo>
                  <a:lnTo>
                    <a:pt x="1059759" y="1411172"/>
                  </a:lnTo>
                  <a:lnTo>
                    <a:pt x="1060550" y="1390715"/>
                  </a:lnTo>
                  <a:lnTo>
                    <a:pt x="1068829" y="1378188"/>
                  </a:lnTo>
                  <a:lnTo>
                    <a:pt x="1086104" y="1374856"/>
                  </a:lnTo>
                  <a:lnTo>
                    <a:pt x="1158753" y="1381205"/>
                  </a:lnTo>
                  <a:lnTo>
                    <a:pt x="1219413" y="1391022"/>
                  </a:lnTo>
                  <a:lnTo>
                    <a:pt x="1269326" y="1403754"/>
                  </a:lnTo>
                  <a:lnTo>
                    <a:pt x="1309735" y="1418849"/>
                  </a:lnTo>
                  <a:lnTo>
                    <a:pt x="1367005" y="1453922"/>
                  </a:lnTo>
                  <a:lnTo>
                    <a:pt x="1401159" y="1491826"/>
                  </a:lnTo>
                  <a:lnTo>
                    <a:pt x="1430782" y="1544331"/>
                  </a:lnTo>
                  <a:lnTo>
                    <a:pt x="1439862" y="1558465"/>
                  </a:lnTo>
                  <a:lnTo>
                    <a:pt x="1450615" y="1569994"/>
                  </a:lnTo>
                  <a:lnTo>
                    <a:pt x="1464283" y="1578368"/>
                  </a:lnTo>
                  <a:lnTo>
                    <a:pt x="1482107" y="1583034"/>
                  </a:lnTo>
                  <a:lnTo>
                    <a:pt x="1505331" y="1583441"/>
                  </a:lnTo>
                  <a:lnTo>
                    <a:pt x="1542811" y="1585704"/>
                  </a:lnTo>
                  <a:lnTo>
                    <a:pt x="1584436" y="1596446"/>
                  </a:lnTo>
                  <a:lnTo>
                    <a:pt x="1629330" y="1613953"/>
                  </a:lnTo>
                  <a:lnTo>
                    <a:pt x="1676616" y="1636513"/>
                  </a:lnTo>
                  <a:lnTo>
                    <a:pt x="1725417" y="1662415"/>
                  </a:lnTo>
                  <a:lnTo>
                    <a:pt x="1774856" y="1689946"/>
                  </a:lnTo>
                  <a:lnTo>
                    <a:pt x="1824058" y="1717394"/>
                  </a:lnTo>
                  <a:lnTo>
                    <a:pt x="1872144" y="1743047"/>
                  </a:lnTo>
                  <a:lnTo>
                    <a:pt x="1918239" y="1765192"/>
                  </a:lnTo>
                  <a:lnTo>
                    <a:pt x="1961466" y="1782118"/>
                  </a:lnTo>
                  <a:lnTo>
                    <a:pt x="2000949" y="1792111"/>
                  </a:lnTo>
                  <a:lnTo>
                    <a:pt x="2035810" y="1793461"/>
                  </a:lnTo>
                  <a:lnTo>
                    <a:pt x="2098974" y="1786353"/>
                  </a:lnTo>
                  <a:lnTo>
                    <a:pt x="2158938" y="1779277"/>
                  </a:lnTo>
                  <a:lnTo>
                    <a:pt x="2215149" y="1772323"/>
                  </a:lnTo>
                  <a:lnTo>
                    <a:pt x="2267053" y="1765582"/>
                  </a:lnTo>
                  <a:lnTo>
                    <a:pt x="2314095" y="1759144"/>
                  </a:lnTo>
                  <a:lnTo>
                    <a:pt x="2539789" y="1726319"/>
                  </a:lnTo>
                  <a:lnTo>
                    <a:pt x="2665730" y="1713352"/>
                  </a:lnTo>
                  <a:lnTo>
                    <a:pt x="2791670" y="1710563"/>
                  </a:lnTo>
                  <a:lnTo>
                    <a:pt x="2975737" y="1714314"/>
                  </a:lnTo>
                  <a:lnTo>
                    <a:pt x="2981184" y="1590825"/>
                  </a:lnTo>
                  <a:lnTo>
                    <a:pt x="2990262" y="1319729"/>
                  </a:lnTo>
                  <a:lnTo>
                    <a:pt x="2992078" y="1050085"/>
                  </a:lnTo>
                  <a:lnTo>
                    <a:pt x="2975737" y="930953"/>
                  </a:lnTo>
                  <a:lnTo>
                    <a:pt x="2952468" y="929695"/>
                  </a:lnTo>
                  <a:lnTo>
                    <a:pt x="2912057" y="921480"/>
                  </a:lnTo>
                  <a:lnTo>
                    <a:pt x="2859729" y="907392"/>
                  </a:lnTo>
                  <a:lnTo>
                    <a:pt x="2800713" y="888517"/>
                  </a:lnTo>
                  <a:lnTo>
                    <a:pt x="2740235" y="865941"/>
                  </a:lnTo>
                  <a:lnTo>
                    <a:pt x="2683524" y="840747"/>
                  </a:lnTo>
                  <a:lnTo>
                    <a:pt x="2635806" y="814022"/>
                  </a:lnTo>
                  <a:lnTo>
                    <a:pt x="2602308" y="786850"/>
                  </a:lnTo>
                  <a:lnTo>
                    <a:pt x="2581995" y="745084"/>
                  </a:lnTo>
                  <a:lnTo>
                    <a:pt x="2566347" y="724317"/>
                  </a:lnTo>
                  <a:lnTo>
                    <a:pt x="2511106" y="668778"/>
                  </a:lnTo>
                  <a:lnTo>
                    <a:pt x="2473615" y="635309"/>
                  </a:lnTo>
                  <a:lnTo>
                    <a:pt x="2430944" y="598910"/>
                  </a:lnTo>
                  <a:lnTo>
                    <a:pt x="2384145" y="560231"/>
                  </a:lnTo>
                  <a:lnTo>
                    <a:pt x="2334268" y="519923"/>
                  </a:lnTo>
                  <a:lnTo>
                    <a:pt x="2282364" y="478639"/>
                  </a:lnTo>
                  <a:lnTo>
                    <a:pt x="2229484" y="437028"/>
                  </a:lnTo>
                  <a:lnTo>
                    <a:pt x="2176678" y="395744"/>
                  </a:lnTo>
                  <a:lnTo>
                    <a:pt x="2124998" y="355436"/>
                  </a:lnTo>
                  <a:lnTo>
                    <a:pt x="2075495" y="316757"/>
                  </a:lnTo>
                  <a:lnTo>
                    <a:pt x="2029219" y="280358"/>
                  </a:lnTo>
                  <a:lnTo>
                    <a:pt x="1987221" y="246889"/>
                  </a:lnTo>
                  <a:lnTo>
                    <a:pt x="1950553" y="217003"/>
                  </a:lnTo>
                  <a:lnTo>
                    <a:pt x="1920264" y="191350"/>
                  </a:lnTo>
                  <a:lnTo>
                    <a:pt x="1883029" y="155351"/>
                  </a:lnTo>
                  <a:lnTo>
                    <a:pt x="1852146" y="125161"/>
                  </a:lnTo>
                  <a:lnTo>
                    <a:pt x="1808827" y="94152"/>
                  </a:lnTo>
                  <a:lnTo>
                    <a:pt x="1757336" y="64415"/>
                  </a:lnTo>
                  <a:lnTo>
                    <a:pt x="1701942" y="38041"/>
                  </a:lnTo>
                  <a:lnTo>
                    <a:pt x="1646911" y="17120"/>
                  </a:lnTo>
                  <a:lnTo>
                    <a:pt x="1596511" y="3743"/>
                  </a:lnTo>
                  <a:lnTo>
                    <a:pt x="1555007" y="0"/>
                  </a:lnTo>
                  <a:close/>
                </a:path>
              </a:pathLst>
            </a:custGeom>
            <a:solidFill>
              <a:srgbClr val="B29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7321" y="6945522"/>
              <a:ext cx="3329940" cy="18210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819067" y="5790028"/>
              <a:ext cx="3125470" cy="2570480"/>
            </a:xfrm>
            <a:custGeom>
              <a:avLst/>
              <a:gdLst/>
              <a:ahLst/>
              <a:cxnLst/>
              <a:rect l="l" t="t" r="r" b="b"/>
              <a:pathLst>
                <a:path w="3125469" h="2570479">
                  <a:moveTo>
                    <a:pt x="3054449" y="0"/>
                  </a:moveTo>
                  <a:lnTo>
                    <a:pt x="3018850" y="4200"/>
                  </a:lnTo>
                  <a:lnTo>
                    <a:pt x="2983668" y="22964"/>
                  </a:lnTo>
                  <a:lnTo>
                    <a:pt x="164522" y="2279703"/>
                  </a:lnTo>
                  <a:lnTo>
                    <a:pt x="164395" y="2279766"/>
                  </a:lnTo>
                  <a:lnTo>
                    <a:pt x="57588" y="2353807"/>
                  </a:lnTo>
                  <a:lnTo>
                    <a:pt x="15502" y="2396463"/>
                  </a:lnTo>
                  <a:lnTo>
                    <a:pt x="0" y="2441145"/>
                  </a:lnTo>
                  <a:lnTo>
                    <a:pt x="2798" y="2483695"/>
                  </a:lnTo>
                  <a:lnTo>
                    <a:pt x="15611" y="2519955"/>
                  </a:lnTo>
                  <a:lnTo>
                    <a:pt x="30156" y="2545768"/>
                  </a:lnTo>
                  <a:lnTo>
                    <a:pt x="57396" y="2563817"/>
                  </a:lnTo>
                  <a:lnTo>
                    <a:pt x="99864" y="2569904"/>
                  </a:lnTo>
                  <a:lnTo>
                    <a:pt x="145832" y="2563924"/>
                  </a:lnTo>
                  <a:lnTo>
                    <a:pt x="183572" y="2545768"/>
                  </a:lnTo>
                  <a:lnTo>
                    <a:pt x="1378134" y="1569557"/>
                  </a:lnTo>
                  <a:lnTo>
                    <a:pt x="3104191" y="99748"/>
                  </a:lnTo>
                  <a:lnTo>
                    <a:pt x="3125318" y="46862"/>
                  </a:lnTo>
                  <a:lnTo>
                    <a:pt x="3111526" y="24121"/>
                  </a:lnTo>
                  <a:lnTo>
                    <a:pt x="3086622" y="7570"/>
                  </a:lnTo>
                  <a:lnTo>
                    <a:pt x="3054449" y="0"/>
                  </a:lnTo>
                  <a:close/>
                </a:path>
              </a:pathLst>
            </a:custGeom>
            <a:solidFill>
              <a:srgbClr val="444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16238" y="7653591"/>
              <a:ext cx="822457" cy="7074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98577" y="6953459"/>
              <a:ext cx="3004633" cy="17163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34240" y="7100849"/>
              <a:ext cx="2952977" cy="15873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71521" y="7918990"/>
              <a:ext cx="240492" cy="2694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99034" y="7938765"/>
              <a:ext cx="189942" cy="1831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88988" y="7942668"/>
              <a:ext cx="219688" cy="21717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917169" y="5781255"/>
              <a:ext cx="2040889" cy="1569720"/>
            </a:xfrm>
            <a:custGeom>
              <a:avLst/>
              <a:gdLst/>
              <a:ahLst/>
              <a:cxnLst/>
              <a:rect l="l" t="t" r="r" b="b"/>
              <a:pathLst>
                <a:path w="2040890" h="1569720">
                  <a:moveTo>
                    <a:pt x="1969764" y="0"/>
                  </a:moveTo>
                  <a:lnTo>
                    <a:pt x="1934132" y="4187"/>
                  </a:lnTo>
                  <a:lnTo>
                    <a:pt x="1898904" y="22911"/>
                  </a:lnTo>
                  <a:lnTo>
                    <a:pt x="0" y="1537983"/>
                  </a:lnTo>
                  <a:lnTo>
                    <a:pt x="293410" y="1569469"/>
                  </a:lnTo>
                  <a:lnTo>
                    <a:pt x="2019554" y="99682"/>
                  </a:lnTo>
                  <a:lnTo>
                    <a:pt x="2039516" y="72943"/>
                  </a:lnTo>
                  <a:lnTo>
                    <a:pt x="2040677" y="46821"/>
                  </a:lnTo>
                  <a:lnTo>
                    <a:pt x="2026878" y="24100"/>
                  </a:lnTo>
                  <a:lnTo>
                    <a:pt x="2001960" y="7565"/>
                  </a:lnTo>
                  <a:lnTo>
                    <a:pt x="1969764" y="0"/>
                  </a:lnTo>
                  <a:close/>
                </a:path>
              </a:pathLst>
            </a:custGeom>
            <a:solidFill>
              <a:srgbClr val="4441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429050" y="7860944"/>
              <a:ext cx="484322" cy="3641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75984" y="8758998"/>
              <a:ext cx="2991964" cy="7993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86128" y="5820676"/>
              <a:ext cx="2306445" cy="19231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520919" y="2258364"/>
              <a:ext cx="4391037" cy="439102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6490284"/>
              <a:ext cx="10544175" cy="23717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2540965"/>
              <a:ext cx="12084669" cy="320039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773955" y="3094633"/>
            <a:ext cx="9844405" cy="2054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99"/>
              </a:lnSpc>
              <a:spcBef>
                <a:spcPts val="95"/>
              </a:spcBef>
            </a:pPr>
            <a:r>
              <a:rPr sz="3800" spc="-245" dirty="0">
                <a:solidFill>
                  <a:srgbClr val="FFFFFF"/>
                </a:solidFill>
                <a:latin typeface="Verdana"/>
                <a:cs typeface="Verdana"/>
              </a:rPr>
              <a:t>Soruları</a:t>
            </a:r>
            <a:r>
              <a:rPr sz="38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310" dirty="0">
                <a:solidFill>
                  <a:srgbClr val="FFFFFF"/>
                </a:solidFill>
                <a:latin typeface="Verdana"/>
                <a:cs typeface="Verdana"/>
              </a:rPr>
              <a:t>okurken</a:t>
            </a:r>
            <a:r>
              <a:rPr sz="38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180" dirty="0">
                <a:solidFill>
                  <a:srgbClr val="FFFFFF"/>
                </a:solidFill>
                <a:latin typeface="Verdana"/>
                <a:cs typeface="Verdana"/>
              </a:rPr>
              <a:t>hızınız</a:t>
            </a:r>
            <a:r>
              <a:rPr sz="38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170" dirty="0">
                <a:solidFill>
                  <a:srgbClr val="FFFFFF"/>
                </a:solidFill>
                <a:latin typeface="Verdana"/>
                <a:cs typeface="Verdana"/>
              </a:rPr>
              <a:t>kesecek</a:t>
            </a:r>
            <a:r>
              <a:rPr sz="38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310" dirty="0">
                <a:solidFill>
                  <a:srgbClr val="FFFFFF"/>
                </a:solidFill>
                <a:latin typeface="Verdana"/>
                <a:cs typeface="Verdana"/>
              </a:rPr>
              <a:t>olan</a:t>
            </a:r>
            <a:r>
              <a:rPr sz="3800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315" dirty="0">
                <a:solidFill>
                  <a:srgbClr val="FFFFFF"/>
                </a:solidFill>
                <a:latin typeface="Verdana"/>
                <a:cs typeface="Verdana"/>
              </a:rPr>
              <a:t>dudak </a:t>
            </a:r>
            <a:r>
              <a:rPr sz="3800" spc="-185" dirty="0">
                <a:solidFill>
                  <a:srgbClr val="FFFFFF"/>
                </a:solidFill>
                <a:latin typeface="Verdana"/>
                <a:cs typeface="Verdana"/>
              </a:rPr>
              <a:t>kıpırdatarak</a:t>
            </a:r>
            <a:r>
              <a:rPr sz="3800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335" dirty="0">
                <a:solidFill>
                  <a:srgbClr val="FFFFFF"/>
                </a:solidFill>
                <a:latin typeface="Verdana"/>
                <a:cs typeface="Verdana"/>
              </a:rPr>
              <a:t>okumaktan</a:t>
            </a:r>
            <a:r>
              <a:rPr sz="3800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290" dirty="0">
                <a:solidFill>
                  <a:srgbClr val="FFFFFF"/>
                </a:solidFill>
                <a:latin typeface="Verdana"/>
                <a:cs typeface="Verdana"/>
              </a:rPr>
              <a:t>uzak</a:t>
            </a:r>
            <a:r>
              <a:rPr sz="3800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395" dirty="0">
                <a:solidFill>
                  <a:srgbClr val="FFFFFF"/>
                </a:solidFill>
                <a:latin typeface="Verdana"/>
                <a:cs typeface="Verdana"/>
              </a:rPr>
              <a:t>durun.</a:t>
            </a:r>
            <a:r>
              <a:rPr sz="3800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290" dirty="0">
                <a:solidFill>
                  <a:srgbClr val="FFFFFF"/>
                </a:solidFill>
                <a:latin typeface="Verdana"/>
                <a:cs typeface="Verdana"/>
              </a:rPr>
              <a:t>Çünkü</a:t>
            </a:r>
            <a:r>
              <a:rPr sz="3800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390" dirty="0">
                <a:solidFill>
                  <a:srgbClr val="FFFFFF"/>
                </a:solidFill>
                <a:latin typeface="Verdana"/>
                <a:cs typeface="Verdana"/>
              </a:rPr>
              <a:t>bu </a:t>
            </a:r>
            <a:r>
              <a:rPr sz="3800" spc="-400" dirty="0">
                <a:solidFill>
                  <a:srgbClr val="FFFFFF"/>
                </a:solidFill>
                <a:latin typeface="Verdana"/>
                <a:cs typeface="Verdana"/>
              </a:rPr>
              <a:t>durum</a:t>
            </a:r>
            <a:r>
              <a:rPr sz="38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165" dirty="0">
                <a:solidFill>
                  <a:srgbClr val="FFFFFF"/>
                </a:solidFill>
                <a:latin typeface="Verdana"/>
                <a:cs typeface="Verdana"/>
              </a:rPr>
              <a:t>hızınızı</a:t>
            </a:r>
            <a:r>
              <a:rPr sz="38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50" dirty="0">
                <a:solidFill>
                  <a:srgbClr val="FFFFFF"/>
                </a:solidFill>
                <a:latin typeface="Verdana"/>
                <a:cs typeface="Verdana"/>
              </a:rPr>
              <a:t>kesecektir.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3850" y="6373520"/>
            <a:ext cx="9132570" cy="2730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16799"/>
              </a:lnSpc>
              <a:spcBef>
                <a:spcPts val="95"/>
              </a:spcBef>
            </a:pPr>
            <a:r>
              <a:rPr sz="3800" spc="-80" dirty="0">
                <a:latin typeface="Verdana"/>
                <a:cs typeface="Verdana"/>
              </a:rPr>
              <a:t>Her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75" dirty="0">
                <a:latin typeface="Verdana"/>
                <a:cs typeface="Verdana"/>
              </a:rPr>
              <a:t>kelimenin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125" dirty="0">
                <a:latin typeface="Verdana"/>
                <a:cs typeface="Verdana"/>
              </a:rPr>
              <a:t>altını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54" dirty="0">
                <a:latin typeface="Verdana"/>
                <a:cs typeface="Verdana"/>
              </a:rPr>
              <a:t>çizmeyin.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55" dirty="0">
                <a:latin typeface="Verdana"/>
                <a:cs typeface="Verdana"/>
              </a:rPr>
              <a:t>Bu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0" dirty="0">
                <a:latin typeface="Verdana"/>
                <a:cs typeface="Verdana"/>
              </a:rPr>
              <a:t>size </a:t>
            </a:r>
            <a:r>
              <a:rPr sz="3800" spc="-380" dirty="0">
                <a:latin typeface="Verdana"/>
                <a:cs typeface="Verdana"/>
              </a:rPr>
              <a:t>zaman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90" dirty="0">
                <a:latin typeface="Verdana"/>
                <a:cs typeface="Verdana"/>
              </a:rPr>
              <a:t>kaybettirir.</a:t>
            </a:r>
            <a:r>
              <a:rPr sz="3800" spc="40" dirty="0">
                <a:latin typeface="Verdana"/>
                <a:cs typeface="Verdana"/>
              </a:rPr>
              <a:t> </a:t>
            </a:r>
            <a:r>
              <a:rPr sz="3800" spc="-170" dirty="0">
                <a:latin typeface="Verdana"/>
                <a:cs typeface="Verdana"/>
              </a:rPr>
              <a:t>Sadece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185" dirty="0">
                <a:latin typeface="Verdana"/>
                <a:cs typeface="Verdana"/>
              </a:rPr>
              <a:t>köklerinin </a:t>
            </a:r>
            <a:r>
              <a:rPr sz="3800" spc="-180" dirty="0">
                <a:latin typeface="Verdana"/>
                <a:cs typeface="Verdana"/>
              </a:rPr>
              <a:t>ve</a:t>
            </a:r>
            <a:r>
              <a:rPr sz="3800" spc="-380" dirty="0">
                <a:latin typeface="Verdana"/>
                <a:cs typeface="Verdana"/>
              </a:rPr>
              <a:t> </a:t>
            </a:r>
            <a:r>
              <a:rPr sz="3800" spc="-315" dirty="0">
                <a:latin typeface="Verdana"/>
                <a:cs typeface="Verdana"/>
              </a:rPr>
              <a:t>önemli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gördüğünüz</a:t>
            </a:r>
            <a:r>
              <a:rPr sz="3800" spc="-380" dirty="0">
                <a:latin typeface="Verdana"/>
                <a:cs typeface="Verdana"/>
              </a:rPr>
              <a:t> </a:t>
            </a:r>
            <a:r>
              <a:rPr sz="3800" spc="-160" dirty="0">
                <a:latin typeface="Verdana"/>
                <a:cs typeface="Verdana"/>
              </a:rPr>
              <a:t>diğer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85" dirty="0">
                <a:latin typeface="Verdana"/>
                <a:cs typeface="Verdana"/>
              </a:rPr>
              <a:t>ipuçlarının </a:t>
            </a:r>
            <a:r>
              <a:rPr sz="3800" spc="-125" dirty="0">
                <a:latin typeface="Verdana"/>
                <a:cs typeface="Verdana"/>
              </a:rPr>
              <a:t>altını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10" dirty="0">
                <a:latin typeface="Verdana"/>
                <a:cs typeface="Verdana"/>
              </a:rPr>
              <a:t>çiziniz</a:t>
            </a:r>
            <a:endParaRPr sz="3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13006" y="7326541"/>
            <a:ext cx="6875145" cy="1186815"/>
          </a:xfrm>
          <a:custGeom>
            <a:avLst/>
            <a:gdLst/>
            <a:ahLst/>
            <a:cxnLst/>
            <a:rect l="l" t="t" r="r" b="b"/>
            <a:pathLst>
              <a:path w="6875144" h="1186815">
                <a:moveTo>
                  <a:pt x="6863943" y="0"/>
                </a:moveTo>
                <a:lnTo>
                  <a:pt x="201790" y="0"/>
                </a:lnTo>
                <a:lnTo>
                  <a:pt x="194957" y="342"/>
                </a:lnTo>
                <a:lnTo>
                  <a:pt x="154470" y="7010"/>
                </a:lnTo>
                <a:lnTo>
                  <a:pt x="116077" y="21437"/>
                </a:lnTo>
                <a:lnTo>
                  <a:pt x="81229" y="43065"/>
                </a:lnTo>
                <a:lnTo>
                  <a:pt x="51282" y="71069"/>
                </a:lnTo>
                <a:lnTo>
                  <a:pt x="27381" y="104355"/>
                </a:lnTo>
                <a:lnTo>
                  <a:pt x="10452" y="141668"/>
                </a:lnTo>
                <a:lnTo>
                  <a:pt x="1130" y="181559"/>
                </a:lnTo>
                <a:lnTo>
                  <a:pt x="0" y="192990"/>
                </a:lnTo>
                <a:lnTo>
                  <a:pt x="0" y="993778"/>
                </a:lnTo>
                <a:lnTo>
                  <a:pt x="6464" y="1032014"/>
                </a:lnTo>
                <a:lnTo>
                  <a:pt x="20916" y="1070343"/>
                </a:lnTo>
                <a:lnTo>
                  <a:pt x="42595" y="1105128"/>
                </a:lnTo>
                <a:lnTo>
                  <a:pt x="70637" y="1135037"/>
                </a:lnTo>
                <a:lnTo>
                  <a:pt x="103987" y="1158887"/>
                </a:lnTo>
                <a:lnTo>
                  <a:pt x="141363" y="1175791"/>
                </a:lnTo>
                <a:lnTo>
                  <a:pt x="181317" y="1185100"/>
                </a:lnTo>
                <a:lnTo>
                  <a:pt x="201790" y="1186764"/>
                </a:lnTo>
                <a:lnTo>
                  <a:pt x="6863943" y="1186764"/>
                </a:lnTo>
                <a:lnTo>
                  <a:pt x="6870801" y="1186433"/>
                </a:lnTo>
                <a:lnTo>
                  <a:pt x="6874991" y="1186030"/>
                </a:lnTo>
                <a:lnTo>
                  <a:pt x="6874991" y="746"/>
                </a:lnTo>
                <a:lnTo>
                  <a:pt x="6870801" y="342"/>
                </a:lnTo>
                <a:lnTo>
                  <a:pt x="6863943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004585" y="7574197"/>
            <a:ext cx="5885815" cy="672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250" spc="-275" dirty="0">
                <a:solidFill>
                  <a:srgbClr val="FFFFFF"/>
                </a:solidFill>
                <a:latin typeface="Verdana"/>
                <a:cs typeface="Verdana"/>
              </a:rPr>
              <a:t>Sorularla</a:t>
            </a:r>
            <a:r>
              <a:rPr sz="4250" spc="-43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50" spc="-305" dirty="0">
                <a:solidFill>
                  <a:srgbClr val="FFFFFF"/>
                </a:solidFill>
                <a:latin typeface="Verdana"/>
                <a:cs typeface="Verdana"/>
              </a:rPr>
              <a:t>kavga</a:t>
            </a:r>
            <a:r>
              <a:rPr sz="4250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4250" spc="-175" dirty="0">
                <a:solidFill>
                  <a:srgbClr val="FFFFFF"/>
                </a:solidFill>
                <a:latin typeface="Verdana"/>
                <a:cs typeface="Verdana"/>
              </a:rPr>
              <a:t>etmeyin</a:t>
            </a:r>
            <a:endParaRPr sz="42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2500" y="3298050"/>
            <a:ext cx="5133974" cy="40290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2557" y="339345"/>
            <a:ext cx="8844920" cy="13843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1549" y="2049617"/>
            <a:ext cx="8229599" cy="82295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35208" y="7277963"/>
            <a:ext cx="215963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170" dirty="0">
                <a:latin typeface="Verdana"/>
                <a:cs typeface="Verdana"/>
              </a:rPr>
              <a:t>etmeliyiz.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5208" y="8534425"/>
            <a:ext cx="10994390" cy="1377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99"/>
              </a:lnSpc>
              <a:spcBef>
                <a:spcPts val="95"/>
              </a:spcBef>
            </a:pPr>
            <a:r>
              <a:rPr sz="3800" spc="100" dirty="0">
                <a:latin typeface="Verdana"/>
                <a:cs typeface="Verdana"/>
              </a:rPr>
              <a:t>Test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50" dirty="0">
                <a:latin typeface="Verdana"/>
                <a:cs typeface="Verdana"/>
              </a:rPr>
              <a:t>bittikten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sonra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150" dirty="0">
                <a:latin typeface="Verdana"/>
                <a:cs typeface="Verdana"/>
              </a:rPr>
              <a:t>geri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35" dirty="0">
                <a:latin typeface="Verdana"/>
                <a:cs typeface="Verdana"/>
              </a:rPr>
              <a:t>döndüğümüzde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95" dirty="0">
                <a:latin typeface="Verdana"/>
                <a:cs typeface="Verdana"/>
              </a:rPr>
              <a:t>o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ipucunu </a:t>
            </a:r>
            <a:r>
              <a:rPr sz="3800" spc="-135" dirty="0">
                <a:latin typeface="Verdana"/>
                <a:cs typeface="Verdana"/>
              </a:rPr>
              <a:t>yakalabilirsin!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229062" y="675843"/>
            <a:ext cx="5829935" cy="6997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400" spc="185" dirty="0">
                <a:solidFill>
                  <a:srgbClr val="000000"/>
                </a:solidFill>
              </a:rPr>
              <a:t>TURLAMA</a:t>
            </a:r>
            <a:r>
              <a:rPr sz="4400" spc="-430" dirty="0">
                <a:solidFill>
                  <a:srgbClr val="000000"/>
                </a:solidFill>
              </a:rPr>
              <a:t> </a:t>
            </a:r>
            <a:r>
              <a:rPr sz="4400" spc="180" dirty="0">
                <a:solidFill>
                  <a:srgbClr val="000000"/>
                </a:solidFill>
              </a:rPr>
              <a:t>YÖNTEMİ</a:t>
            </a:r>
            <a:endParaRPr sz="4400"/>
          </a:p>
        </p:txBody>
      </p:sp>
      <p:sp>
        <p:nvSpPr>
          <p:cNvPr id="10" name="object 10"/>
          <p:cNvSpPr txBox="1"/>
          <p:nvPr/>
        </p:nvSpPr>
        <p:spPr>
          <a:xfrm>
            <a:off x="302138" y="1563597"/>
            <a:ext cx="15965169" cy="5643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15455" marR="5080" indent="-6803390" algn="just">
              <a:lnSpc>
                <a:spcPct val="116799"/>
              </a:lnSpc>
              <a:spcBef>
                <a:spcPts val="95"/>
              </a:spcBef>
            </a:pPr>
            <a:r>
              <a:rPr sz="3800" spc="-180" dirty="0">
                <a:latin typeface="Verdana"/>
                <a:cs typeface="Verdana"/>
              </a:rPr>
              <a:t>Turlu</a:t>
            </a:r>
            <a:r>
              <a:rPr sz="3800" spc="-155" dirty="0">
                <a:latin typeface="Verdana"/>
                <a:cs typeface="Verdana"/>
              </a:rPr>
              <a:t> </a:t>
            </a:r>
            <a:r>
              <a:rPr sz="3800" spc="-425" dirty="0">
                <a:latin typeface="Verdana"/>
                <a:cs typeface="Verdana"/>
              </a:rPr>
              <a:t>soru</a:t>
            </a:r>
            <a:r>
              <a:rPr sz="3800" spc="90" dirty="0">
                <a:latin typeface="Verdana"/>
                <a:cs typeface="Verdana"/>
              </a:rPr>
              <a:t> </a:t>
            </a:r>
            <a:r>
              <a:rPr sz="3800" spc="-325" dirty="0">
                <a:latin typeface="Verdana"/>
                <a:cs typeface="Verdana"/>
              </a:rPr>
              <a:t>çözme</a:t>
            </a:r>
            <a:r>
              <a:rPr sz="3800" dirty="0">
                <a:latin typeface="Verdana"/>
                <a:cs typeface="Verdana"/>
              </a:rPr>
              <a:t> </a:t>
            </a:r>
            <a:r>
              <a:rPr sz="3800" spc="-335" dirty="0">
                <a:latin typeface="Verdana"/>
                <a:cs typeface="Verdana"/>
              </a:rPr>
              <a:t>yöntemi,</a:t>
            </a:r>
            <a:r>
              <a:rPr sz="3800" spc="15" dirty="0">
                <a:latin typeface="Verdana"/>
                <a:cs typeface="Verdana"/>
              </a:rPr>
              <a:t> </a:t>
            </a:r>
            <a:r>
              <a:rPr sz="3800" spc="-285" dirty="0">
                <a:latin typeface="Verdana"/>
                <a:cs typeface="Verdana"/>
              </a:rPr>
              <a:t>sınavdaki</a:t>
            </a:r>
            <a:r>
              <a:rPr sz="3800" spc="20" dirty="0">
                <a:latin typeface="Verdana"/>
                <a:cs typeface="Verdana"/>
              </a:rPr>
              <a:t> </a:t>
            </a:r>
            <a:r>
              <a:rPr sz="3800" spc="-295" dirty="0">
                <a:latin typeface="Verdana"/>
                <a:cs typeface="Verdana"/>
              </a:rPr>
              <a:t>soruların</a:t>
            </a:r>
            <a:r>
              <a:rPr sz="3800" spc="15" dirty="0">
                <a:latin typeface="Verdana"/>
                <a:cs typeface="Verdana"/>
              </a:rPr>
              <a:t> </a:t>
            </a:r>
            <a:r>
              <a:rPr sz="3800" spc="-465" dirty="0">
                <a:latin typeface="Verdana"/>
                <a:cs typeface="Verdana"/>
              </a:rPr>
              <a:t>tümünü</a:t>
            </a:r>
            <a:r>
              <a:rPr sz="3800" spc="130" dirty="0">
                <a:latin typeface="Verdana"/>
                <a:cs typeface="Verdana"/>
              </a:rPr>
              <a:t> </a:t>
            </a:r>
            <a:r>
              <a:rPr sz="3800" spc="-340" dirty="0">
                <a:latin typeface="Verdana"/>
                <a:cs typeface="Verdana"/>
              </a:rPr>
              <a:t>görmemizi</a:t>
            </a:r>
            <a:r>
              <a:rPr sz="3800" spc="20" dirty="0">
                <a:latin typeface="Verdana"/>
                <a:cs typeface="Verdana"/>
              </a:rPr>
              <a:t> </a:t>
            </a:r>
            <a:r>
              <a:rPr sz="3800" spc="-265" dirty="0">
                <a:latin typeface="Verdana"/>
                <a:cs typeface="Verdana"/>
              </a:rPr>
              <a:t>sağlayan </a:t>
            </a:r>
            <a:r>
              <a:rPr sz="3800" spc="-275" dirty="0">
                <a:latin typeface="Verdana"/>
                <a:cs typeface="Verdana"/>
              </a:rPr>
              <a:t>yöntemdir.</a:t>
            </a:r>
            <a:endParaRPr sz="3800">
              <a:latin typeface="Verdana"/>
              <a:cs typeface="Verdana"/>
            </a:endParaRPr>
          </a:p>
          <a:p>
            <a:pPr marL="145415" marR="3956685" algn="just">
              <a:lnSpc>
                <a:spcPct val="116799"/>
              </a:lnSpc>
              <a:spcBef>
                <a:spcPts val="1640"/>
              </a:spcBef>
            </a:pPr>
            <a:r>
              <a:rPr sz="3800" spc="45" dirty="0">
                <a:latin typeface="Verdana"/>
                <a:cs typeface="Verdana"/>
              </a:rPr>
              <a:t>Bir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00" dirty="0">
                <a:latin typeface="Verdana"/>
                <a:cs typeface="Verdana"/>
              </a:rPr>
              <a:t>soruyu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20" dirty="0">
                <a:latin typeface="Verdana"/>
                <a:cs typeface="Verdana"/>
              </a:rPr>
              <a:t>çözemediğin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80" dirty="0">
                <a:latin typeface="Verdana"/>
                <a:cs typeface="Verdana"/>
              </a:rPr>
              <a:t>zaman</a:t>
            </a:r>
            <a:r>
              <a:rPr sz="3800" spc="-395" dirty="0">
                <a:latin typeface="Verdana"/>
                <a:cs typeface="Verdana"/>
              </a:rPr>
              <a:t> o </a:t>
            </a:r>
            <a:r>
              <a:rPr sz="3800" spc="-250" dirty="0">
                <a:latin typeface="Verdana"/>
                <a:cs typeface="Verdana"/>
              </a:rPr>
              <a:t>soruyla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165" dirty="0">
                <a:latin typeface="Verdana"/>
                <a:cs typeface="Verdana"/>
              </a:rPr>
              <a:t>inatlaşıp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125" dirty="0">
                <a:latin typeface="Verdana"/>
                <a:cs typeface="Verdana"/>
              </a:rPr>
              <a:t>vakit</a:t>
            </a:r>
            <a:r>
              <a:rPr sz="3800" spc="280" dirty="0">
                <a:latin typeface="Verdana"/>
                <a:cs typeface="Verdana"/>
              </a:rPr>
              <a:t> </a:t>
            </a:r>
            <a:r>
              <a:rPr sz="3800" spc="-235" dirty="0">
                <a:latin typeface="Verdana"/>
                <a:cs typeface="Verdana"/>
              </a:rPr>
              <a:t>kaybetmemelisin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10" dirty="0">
                <a:latin typeface="Verdana"/>
                <a:cs typeface="Verdana"/>
              </a:rPr>
              <a:t>çünkü</a:t>
            </a:r>
            <a:r>
              <a:rPr sz="3800" spc="-395" dirty="0">
                <a:latin typeface="Verdana"/>
                <a:cs typeface="Verdana"/>
              </a:rPr>
              <a:t> o </a:t>
            </a:r>
            <a:r>
              <a:rPr sz="3800" spc="-335" dirty="0">
                <a:latin typeface="Verdana"/>
                <a:cs typeface="Verdana"/>
              </a:rPr>
              <a:t>zamanı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155" dirty="0">
                <a:latin typeface="Verdana"/>
                <a:cs typeface="Verdana"/>
              </a:rPr>
              <a:t>diğer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29" dirty="0">
                <a:latin typeface="Verdana"/>
                <a:cs typeface="Verdana"/>
              </a:rPr>
              <a:t>soruları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25" dirty="0">
                <a:latin typeface="Verdana"/>
                <a:cs typeface="Verdana"/>
              </a:rPr>
              <a:t>görmek</a:t>
            </a:r>
            <a:r>
              <a:rPr sz="3800" spc="-175" dirty="0">
                <a:latin typeface="Verdana"/>
                <a:cs typeface="Verdana"/>
              </a:rPr>
              <a:t> </a:t>
            </a:r>
            <a:r>
              <a:rPr sz="3800" spc="-125" dirty="0">
                <a:latin typeface="Verdana"/>
                <a:cs typeface="Verdana"/>
              </a:rPr>
              <a:t>için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80" dirty="0">
                <a:latin typeface="Verdana"/>
                <a:cs typeface="Verdana"/>
              </a:rPr>
              <a:t>kullanacaksın.</a:t>
            </a:r>
            <a:endParaRPr sz="3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z="3800">
              <a:latin typeface="Verdana"/>
              <a:cs typeface="Verdana"/>
            </a:endParaRPr>
          </a:p>
          <a:p>
            <a:pPr marL="145415" marR="4129404" algn="just">
              <a:lnSpc>
                <a:spcPct val="116799"/>
              </a:lnSpc>
            </a:pPr>
            <a:r>
              <a:rPr sz="3800" spc="-125" dirty="0">
                <a:latin typeface="Verdana"/>
                <a:cs typeface="Verdana"/>
              </a:rPr>
              <a:t>Bazen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65" dirty="0">
                <a:latin typeface="Verdana"/>
                <a:cs typeface="Verdana"/>
              </a:rPr>
              <a:t>sorudaki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95" dirty="0">
                <a:latin typeface="Verdana"/>
                <a:cs typeface="Verdana"/>
              </a:rPr>
              <a:t>ipucunu</a:t>
            </a:r>
            <a:r>
              <a:rPr sz="3800" spc="-395" dirty="0">
                <a:latin typeface="Verdana"/>
                <a:cs typeface="Verdana"/>
              </a:rPr>
              <a:t> o </a:t>
            </a:r>
            <a:r>
              <a:rPr sz="3800" spc="-320" dirty="0">
                <a:latin typeface="Verdana"/>
                <a:cs typeface="Verdana"/>
              </a:rPr>
              <a:t>anda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20" dirty="0">
                <a:latin typeface="Verdana"/>
                <a:cs typeface="Verdana"/>
              </a:rPr>
              <a:t>göremeyebiliriz.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40" dirty="0">
                <a:latin typeface="Verdana"/>
                <a:cs typeface="Verdana"/>
              </a:rPr>
              <a:t>Ama</a:t>
            </a:r>
            <a:r>
              <a:rPr sz="3800" spc="-395" dirty="0">
                <a:latin typeface="Verdana"/>
                <a:cs typeface="Verdana"/>
              </a:rPr>
              <a:t> o</a:t>
            </a:r>
            <a:r>
              <a:rPr sz="3800" spc="-229" dirty="0">
                <a:latin typeface="Verdana"/>
                <a:cs typeface="Verdana"/>
              </a:rPr>
              <a:t> </a:t>
            </a:r>
            <a:r>
              <a:rPr sz="3800" spc="-280" dirty="0">
                <a:latin typeface="Verdana"/>
                <a:cs typeface="Verdana"/>
              </a:rPr>
              <a:t>soruya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100" dirty="0">
                <a:latin typeface="Verdana"/>
                <a:cs typeface="Verdana"/>
              </a:rPr>
              <a:t>işaret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koyup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155" dirty="0">
                <a:latin typeface="Verdana"/>
                <a:cs typeface="Verdana"/>
              </a:rPr>
              <a:t>diğer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29" dirty="0">
                <a:latin typeface="Verdana"/>
                <a:cs typeface="Verdana"/>
              </a:rPr>
              <a:t>soruları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215" dirty="0">
                <a:latin typeface="Verdana"/>
                <a:cs typeface="Verdana"/>
              </a:rPr>
              <a:t>çözmeye</a:t>
            </a:r>
            <a:r>
              <a:rPr sz="3800" spc="-395" dirty="0">
                <a:latin typeface="Verdana"/>
                <a:cs typeface="Verdana"/>
              </a:rPr>
              <a:t> </a:t>
            </a:r>
            <a:r>
              <a:rPr sz="3800" spc="-325" dirty="0">
                <a:latin typeface="Verdana"/>
                <a:cs typeface="Verdana"/>
              </a:rPr>
              <a:t>devam</a:t>
            </a:r>
            <a:endParaRPr sz="3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07862" y="432130"/>
            <a:ext cx="7066915" cy="1186815"/>
          </a:xfrm>
          <a:custGeom>
            <a:avLst/>
            <a:gdLst/>
            <a:ahLst/>
            <a:cxnLst/>
            <a:rect l="l" t="t" r="r" b="b"/>
            <a:pathLst>
              <a:path w="7066915" h="1186815">
                <a:moveTo>
                  <a:pt x="6864527" y="0"/>
                </a:moveTo>
                <a:lnTo>
                  <a:pt x="209181" y="0"/>
                </a:lnTo>
                <a:lnTo>
                  <a:pt x="202336" y="0"/>
                </a:lnTo>
                <a:lnTo>
                  <a:pt x="195503" y="342"/>
                </a:lnTo>
                <a:lnTo>
                  <a:pt x="155016" y="7010"/>
                </a:lnTo>
                <a:lnTo>
                  <a:pt x="116624" y="21437"/>
                </a:lnTo>
                <a:lnTo>
                  <a:pt x="81775" y="43065"/>
                </a:lnTo>
                <a:lnTo>
                  <a:pt x="51828" y="71069"/>
                </a:lnTo>
                <a:lnTo>
                  <a:pt x="27927" y="104355"/>
                </a:lnTo>
                <a:lnTo>
                  <a:pt x="10998" y="141668"/>
                </a:lnTo>
                <a:lnTo>
                  <a:pt x="1676" y="181559"/>
                </a:lnTo>
                <a:lnTo>
                  <a:pt x="0" y="201993"/>
                </a:lnTo>
                <a:lnTo>
                  <a:pt x="0" y="984783"/>
                </a:lnTo>
                <a:lnTo>
                  <a:pt x="5359" y="1025385"/>
                </a:lnTo>
                <a:lnTo>
                  <a:pt x="18542" y="1064183"/>
                </a:lnTo>
                <a:lnTo>
                  <a:pt x="39065" y="1099642"/>
                </a:lnTo>
                <a:lnTo>
                  <a:pt x="66116" y="1130439"/>
                </a:lnTo>
                <a:lnTo>
                  <a:pt x="98666" y="1155382"/>
                </a:lnTo>
                <a:lnTo>
                  <a:pt x="135458" y="1173492"/>
                </a:lnTo>
                <a:lnTo>
                  <a:pt x="175094" y="1184097"/>
                </a:lnTo>
                <a:lnTo>
                  <a:pt x="202336" y="1186776"/>
                </a:lnTo>
                <a:lnTo>
                  <a:pt x="6864527" y="1186776"/>
                </a:lnTo>
                <a:lnTo>
                  <a:pt x="6905167" y="1181430"/>
                </a:lnTo>
                <a:lnTo>
                  <a:pt x="6944029" y="1168260"/>
                </a:lnTo>
                <a:lnTo>
                  <a:pt x="6956221" y="1162113"/>
                </a:lnTo>
                <a:lnTo>
                  <a:pt x="6962317" y="1158887"/>
                </a:lnTo>
                <a:lnTo>
                  <a:pt x="6995591" y="1135037"/>
                </a:lnTo>
                <a:lnTo>
                  <a:pt x="7005497" y="1125613"/>
                </a:lnTo>
                <a:lnTo>
                  <a:pt x="7010450" y="1120775"/>
                </a:lnTo>
                <a:lnTo>
                  <a:pt x="7035342" y="1088275"/>
                </a:lnTo>
                <a:lnTo>
                  <a:pt x="7042073" y="1076375"/>
                </a:lnTo>
                <a:lnTo>
                  <a:pt x="7045375" y="1070343"/>
                </a:lnTo>
                <a:lnTo>
                  <a:pt x="7059853" y="1032014"/>
                </a:lnTo>
                <a:lnTo>
                  <a:pt x="7062774" y="1018679"/>
                </a:lnTo>
                <a:lnTo>
                  <a:pt x="7064171" y="1011974"/>
                </a:lnTo>
                <a:lnTo>
                  <a:pt x="7065187" y="1005217"/>
                </a:lnTo>
                <a:lnTo>
                  <a:pt x="7066457" y="991603"/>
                </a:lnTo>
                <a:lnTo>
                  <a:pt x="7066838" y="984783"/>
                </a:lnTo>
                <a:lnTo>
                  <a:pt x="7066838" y="201993"/>
                </a:lnTo>
                <a:lnTo>
                  <a:pt x="7066457" y="195173"/>
                </a:lnTo>
                <a:lnTo>
                  <a:pt x="7065187" y="181559"/>
                </a:lnTo>
                <a:lnTo>
                  <a:pt x="7064171" y="174802"/>
                </a:lnTo>
                <a:lnTo>
                  <a:pt x="7062774" y="168097"/>
                </a:lnTo>
                <a:lnTo>
                  <a:pt x="7061504" y="161391"/>
                </a:lnTo>
                <a:lnTo>
                  <a:pt x="7048296" y="122605"/>
                </a:lnTo>
                <a:lnTo>
                  <a:pt x="7042073" y="110388"/>
                </a:lnTo>
                <a:lnTo>
                  <a:pt x="7038898" y="104355"/>
                </a:lnTo>
                <a:lnTo>
                  <a:pt x="7015022" y="71069"/>
                </a:lnTo>
                <a:lnTo>
                  <a:pt x="7005497" y="61175"/>
                </a:lnTo>
                <a:lnTo>
                  <a:pt x="7000671" y="56337"/>
                </a:lnTo>
                <a:lnTo>
                  <a:pt x="6968159" y="31394"/>
                </a:lnTo>
                <a:lnTo>
                  <a:pt x="6956221" y="24663"/>
                </a:lnTo>
                <a:lnTo>
                  <a:pt x="6950252" y="21437"/>
                </a:lnTo>
                <a:lnTo>
                  <a:pt x="6911771" y="7010"/>
                </a:lnTo>
                <a:lnTo>
                  <a:pt x="6871385" y="342"/>
                </a:lnTo>
                <a:lnTo>
                  <a:pt x="6864527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30901" y="2946717"/>
            <a:ext cx="6753224" cy="45053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235758"/>
            <a:ext cx="11528425" cy="8051800"/>
            <a:chOff x="0" y="2235758"/>
            <a:chExt cx="11528425" cy="80518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544854"/>
              <a:ext cx="7180246" cy="11468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7406" y="2235758"/>
              <a:ext cx="11210922" cy="8051241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684270">
              <a:lnSpc>
                <a:spcPct val="100000"/>
              </a:lnSpc>
              <a:spcBef>
                <a:spcPts val="110"/>
              </a:spcBef>
            </a:pPr>
            <a:r>
              <a:rPr sz="5400" spc="-20" dirty="0"/>
              <a:t>DOĞRU</a:t>
            </a:r>
            <a:r>
              <a:rPr sz="5400" spc="-520" dirty="0"/>
              <a:t> </a:t>
            </a:r>
            <a:r>
              <a:rPr sz="5400" spc="85" dirty="0"/>
              <a:t>KODLAMA</a:t>
            </a:r>
            <a:endParaRPr sz="5400"/>
          </a:p>
        </p:txBody>
      </p:sp>
      <p:sp>
        <p:nvSpPr>
          <p:cNvPr id="8" name="object 8"/>
          <p:cNvSpPr txBox="1"/>
          <p:nvPr/>
        </p:nvSpPr>
        <p:spPr>
          <a:xfrm>
            <a:off x="301322" y="2806385"/>
            <a:ext cx="11214100" cy="5002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7000"/>
              </a:lnSpc>
              <a:spcBef>
                <a:spcPts val="95"/>
              </a:spcBef>
            </a:pPr>
            <a:r>
              <a:rPr sz="4650" spc="-325" dirty="0">
                <a:latin typeface="Verdana"/>
                <a:cs typeface="Verdana"/>
              </a:rPr>
              <a:t>Kodlama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260" dirty="0">
                <a:latin typeface="Verdana"/>
                <a:cs typeface="Verdana"/>
              </a:rPr>
              <a:t>her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370" dirty="0">
                <a:latin typeface="Verdana"/>
                <a:cs typeface="Verdana"/>
              </a:rPr>
              <a:t>sorudan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380" dirty="0">
                <a:latin typeface="Verdana"/>
                <a:cs typeface="Verdana"/>
              </a:rPr>
              <a:t>(veya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110" dirty="0">
                <a:latin typeface="Verdana"/>
                <a:cs typeface="Verdana"/>
              </a:rPr>
              <a:t>testten)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370" dirty="0">
                <a:latin typeface="Verdana"/>
                <a:cs typeface="Verdana"/>
              </a:rPr>
              <a:t>sonra </a:t>
            </a:r>
            <a:r>
              <a:rPr sz="4650" spc="-295" dirty="0">
                <a:latin typeface="Verdana"/>
                <a:cs typeface="Verdana"/>
              </a:rPr>
              <a:t>yapılmalıdır.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325" dirty="0">
                <a:latin typeface="Verdana"/>
                <a:cs typeface="Verdana"/>
              </a:rPr>
              <a:t>Kodlama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160" dirty="0">
                <a:latin typeface="Verdana"/>
                <a:cs typeface="Verdana"/>
              </a:rPr>
              <a:t>için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204" dirty="0">
                <a:latin typeface="Verdana"/>
                <a:cs typeface="Verdana"/>
              </a:rPr>
              <a:t>geçen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285" dirty="0">
                <a:latin typeface="Verdana"/>
                <a:cs typeface="Verdana"/>
              </a:rPr>
              <a:t>süre</a:t>
            </a:r>
            <a:r>
              <a:rPr sz="4650" spc="-440" dirty="0">
                <a:latin typeface="Verdana"/>
                <a:cs typeface="Verdana"/>
              </a:rPr>
              <a:t> </a:t>
            </a:r>
            <a:r>
              <a:rPr sz="4650" spc="-25" dirty="0">
                <a:latin typeface="Verdana"/>
                <a:cs typeface="Verdana"/>
              </a:rPr>
              <a:t>bir </a:t>
            </a:r>
            <a:r>
              <a:rPr sz="4650" spc="-229" dirty="0">
                <a:latin typeface="Verdana"/>
                <a:cs typeface="Verdana"/>
              </a:rPr>
              <a:t>ölçüde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345" dirty="0">
                <a:latin typeface="Verdana"/>
                <a:cs typeface="Verdana"/>
              </a:rPr>
              <a:t>dinlenme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290" dirty="0">
                <a:latin typeface="Verdana"/>
                <a:cs typeface="Verdana"/>
              </a:rPr>
              <a:t>sürenizdir.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50" dirty="0">
                <a:latin typeface="Verdana"/>
                <a:cs typeface="Verdana"/>
              </a:rPr>
              <a:t>Bilinç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185" dirty="0">
                <a:latin typeface="Verdana"/>
                <a:cs typeface="Verdana"/>
              </a:rPr>
              <a:t>dışı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25" dirty="0">
                <a:latin typeface="Verdana"/>
                <a:cs typeface="Verdana"/>
              </a:rPr>
              <a:t>bir </a:t>
            </a:r>
            <a:r>
              <a:rPr sz="4650" spc="-204" dirty="0">
                <a:latin typeface="Verdana"/>
                <a:cs typeface="Verdana"/>
              </a:rPr>
              <a:t>şekilde</a:t>
            </a:r>
            <a:r>
              <a:rPr sz="4650" spc="-455" dirty="0">
                <a:latin typeface="Verdana"/>
                <a:cs typeface="Verdana"/>
              </a:rPr>
              <a:t> </a:t>
            </a:r>
            <a:r>
              <a:rPr sz="4650" spc="-254" dirty="0">
                <a:latin typeface="Verdana"/>
                <a:cs typeface="Verdana"/>
              </a:rPr>
              <a:t>zihniniz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340" dirty="0">
                <a:latin typeface="Verdana"/>
                <a:cs typeface="Verdana"/>
              </a:rPr>
              <a:t>başka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204" dirty="0">
                <a:latin typeface="Verdana"/>
                <a:cs typeface="Verdana"/>
              </a:rPr>
              <a:t>bir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325" dirty="0">
                <a:latin typeface="Verdana"/>
                <a:cs typeface="Verdana"/>
              </a:rPr>
              <a:t>soruya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330" dirty="0">
                <a:latin typeface="Verdana"/>
                <a:cs typeface="Verdana"/>
              </a:rPr>
              <a:t>geçmenin </a:t>
            </a:r>
            <a:r>
              <a:rPr sz="4650" spc="-220" dirty="0">
                <a:latin typeface="Verdana"/>
                <a:cs typeface="Verdana"/>
              </a:rPr>
              <a:t>hazırlığını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360" dirty="0">
                <a:latin typeface="Verdana"/>
                <a:cs typeface="Verdana"/>
              </a:rPr>
              <a:t>yapar.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280" dirty="0">
                <a:latin typeface="Verdana"/>
                <a:cs typeface="Verdana"/>
              </a:rPr>
              <a:t>Dolu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204" dirty="0">
                <a:latin typeface="Verdana"/>
                <a:cs typeface="Verdana"/>
              </a:rPr>
              <a:t>bir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195" dirty="0">
                <a:latin typeface="Verdana"/>
                <a:cs typeface="Verdana"/>
              </a:rPr>
              <a:t>cevap</a:t>
            </a:r>
            <a:r>
              <a:rPr sz="4650" spc="-450" dirty="0">
                <a:latin typeface="Verdana"/>
                <a:cs typeface="Verdana"/>
              </a:rPr>
              <a:t> </a:t>
            </a:r>
            <a:r>
              <a:rPr sz="4650" spc="-250" dirty="0">
                <a:latin typeface="Verdana"/>
                <a:cs typeface="Verdana"/>
              </a:rPr>
              <a:t>kağıdı</a:t>
            </a:r>
            <a:r>
              <a:rPr sz="4650" spc="-445" dirty="0">
                <a:latin typeface="Verdana"/>
                <a:cs typeface="Verdana"/>
              </a:rPr>
              <a:t> </a:t>
            </a:r>
            <a:r>
              <a:rPr sz="4650" spc="-325" dirty="0">
                <a:latin typeface="Verdana"/>
                <a:cs typeface="Verdana"/>
              </a:rPr>
              <a:t>da </a:t>
            </a:r>
            <a:r>
              <a:rPr sz="4650" spc="-260" dirty="0">
                <a:latin typeface="Verdana"/>
                <a:cs typeface="Verdana"/>
              </a:rPr>
              <a:t>kendinize</a:t>
            </a:r>
            <a:r>
              <a:rPr sz="4650" spc="-459" dirty="0">
                <a:latin typeface="Verdana"/>
                <a:cs typeface="Verdana"/>
              </a:rPr>
              <a:t> </a:t>
            </a:r>
            <a:r>
              <a:rPr sz="4650" spc="-360" dirty="0">
                <a:latin typeface="Verdana"/>
                <a:cs typeface="Verdana"/>
              </a:rPr>
              <a:t>olan</a:t>
            </a:r>
            <a:r>
              <a:rPr sz="4650" spc="-459" dirty="0">
                <a:latin typeface="Verdana"/>
                <a:cs typeface="Verdana"/>
              </a:rPr>
              <a:t> </a:t>
            </a:r>
            <a:r>
              <a:rPr sz="4650" spc="-270" dirty="0">
                <a:latin typeface="Verdana"/>
                <a:cs typeface="Verdana"/>
              </a:rPr>
              <a:t>güveninizi</a:t>
            </a:r>
            <a:r>
              <a:rPr sz="4650" spc="-459" dirty="0">
                <a:latin typeface="Verdana"/>
                <a:cs typeface="Verdana"/>
              </a:rPr>
              <a:t> </a:t>
            </a:r>
            <a:r>
              <a:rPr sz="4650" spc="-10" dirty="0">
                <a:latin typeface="Verdana"/>
                <a:cs typeface="Verdana"/>
              </a:rPr>
              <a:t>arttırır.</a:t>
            </a:r>
            <a:endParaRPr sz="4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1490" y="938288"/>
            <a:ext cx="8143240" cy="1367790"/>
          </a:xfrm>
          <a:custGeom>
            <a:avLst/>
            <a:gdLst/>
            <a:ahLst/>
            <a:cxnLst/>
            <a:rect l="l" t="t" r="r" b="b"/>
            <a:pathLst>
              <a:path w="8143240" h="1367789">
                <a:moveTo>
                  <a:pt x="7909915" y="0"/>
                </a:moveTo>
                <a:lnTo>
                  <a:pt x="241033" y="0"/>
                </a:lnTo>
                <a:lnTo>
                  <a:pt x="233146" y="0"/>
                </a:lnTo>
                <a:lnTo>
                  <a:pt x="225259" y="393"/>
                </a:lnTo>
                <a:lnTo>
                  <a:pt x="186270" y="6159"/>
                </a:lnTo>
                <a:lnTo>
                  <a:pt x="141503" y="21336"/>
                </a:lnTo>
                <a:lnTo>
                  <a:pt x="100558" y="44932"/>
                </a:lnTo>
                <a:lnTo>
                  <a:pt x="65011" y="76047"/>
                </a:lnTo>
                <a:lnTo>
                  <a:pt x="36233" y="113487"/>
                </a:lnTo>
                <a:lnTo>
                  <a:pt x="15316" y="155816"/>
                </a:lnTo>
                <a:lnTo>
                  <a:pt x="3086" y="201396"/>
                </a:lnTo>
                <a:lnTo>
                  <a:pt x="0" y="232714"/>
                </a:lnTo>
                <a:lnTo>
                  <a:pt x="0" y="1134554"/>
                </a:lnTo>
                <a:lnTo>
                  <a:pt x="6172" y="1181341"/>
                </a:lnTo>
                <a:lnTo>
                  <a:pt x="21361" y="1226019"/>
                </a:lnTo>
                <a:lnTo>
                  <a:pt x="44996" y="1266888"/>
                </a:lnTo>
                <a:lnTo>
                  <a:pt x="76174" y="1302372"/>
                </a:lnTo>
                <a:lnTo>
                  <a:pt x="113690" y="1331099"/>
                </a:lnTo>
                <a:lnTo>
                  <a:pt x="156083" y="1351965"/>
                </a:lnTo>
                <a:lnTo>
                  <a:pt x="201752" y="1364183"/>
                </a:lnTo>
                <a:lnTo>
                  <a:pt x="233146" y="1367269"/>
                </a:lnTo>
                <a:lnTo>
                  <a:pt x="7909915" y="1367269"/>
                </a:lnTo>
                <a:lnTo>
                  <a:pt x="7956778" y="1361109"/>
                </a:lnTo>
                <a:lnTo>
                  <a:pt x="7994243" y="1348955"/>
                </a:lnTo>
                <a:lnTo>
                  <a:pt x="8029295" y="1331099"/>
                </a:lnTo>
                <a:lnTo>
                  <a:pt x="8061045" y="1307655"/>
                </a:lnTo>
                <a:lnTo>
                  <a:pt x="8088350" y="1279296"/>
                </a:lnTo>
                <a:lnTo>
                  <a:pt x="8110829" y="1247038"/>
                </a:lnTo>
                <a:lnTo>
                  <a:pt x="8114512" y="1240078"/>
                </a:lnTo>
                <a:lnTo>
                  <a:pt x="8118322" y="1233131"/>
                </a:lnTo>
                <a:lnTo>
                  <a:pt x="8134959" y="1188974"/>
                </a:lnTo>
                <a:lnTo>
                  <a:pt x="8141817" y="1150251"/>
                </a:lnTo>
                <a:lnTo>
                  <a:pt x="8142706" y="1142403"/>
                </a:lnTo>
                <a:lnTo>
                  <a:pt x="8143087" y="1134554"/>
                </a:lnTo>
                <a:lnTo>
                  <a:pt x="8143087" y="232714"/>
                </a:lnTo>
                <a:lnTo>
                  <a:pt x="8142706" y="224866"/>
                </a:lnTo>
                <a:lnTo>
                  <a:pt x="8141817" y="217017"/>
                </a:lnTo>
                <a:lnTo>
                  <a:pt x="8141055" y="209181"/>
                </a:lnTo>
                <a:lnTo>
                  <a:pt x="8130387" y="163220"/>
                </a:lnTo>
                <a:lnTo>
                  <a:pt x="8114512" y="127190"/>
                </a:lnTo>
                <a:lnTo>
                  <a:pt x="8110829" y="120230"/>
                </a:lnTo>
                <a:lnTo>
                  <a:pt x="8088350" y="87972"/>
                </a:lnTo>
                <a:lnTo>
                  <a:pt x="8061045" y="59613"/>
                </a:lnTo>
                <a:lnTo>
                  <a:pt x="8029295" y="36169"/>
                </a:lnTo>
                <a:lnTo>
                  <a:pt x="7994243" y="18313"/>
                </a:lnTo>
                <a:lnTo>
                  <a:pt x="7956778" y="6159"/>
                </a:lnTo>
                <a:lnTo>
                  <a:pt x="7917789" y="393"/>
                </a:lnTo>
                <a:lnTo>
                  <a:pt x="7909915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681" y="251699"/>
            <a:ext cx="2751362" cy="27523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080995" y="251699"/>
            <a:ext cx="2751328" cy="275234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818103" y="7847800"/>
            <a:ext cx="1031875" cy="1038225"/>
          </a:xfrm>
          <a:custGeom>
            <a:avLst/>
            <a:gdLst/>
            <a:ahLst/>
            <a:cxnLst/>
            <a:rect l="l" t="t" r="r" b="b"/>
            <a:pathLst>
              <a:path w="1031875" h="1038225">
                <a:moveTo>
                  <a:pt x="512800" y="0"/>
                </a:moveTo>
                <a:lnTo>
                  <a:pt x="502729" y="190"/>
                </a:lnTo>
                <a:lnTo>
                  <a:pt x="502551" y="190"/>
                </a:lnTo>
                <a:lnTo>
                  <a:pt x="453700" y="3738"/>
                </a:lnTo>
                <a:lnTo>
                  <a:pt x="406240" y="11700"/>
                </a:lnTo>
                <a:lnTo>
                  <a:pt x="360376" y="23866"/>
                </a:lnTo>
                <a:lnTo>
                  <a:pt x="316310" y="40025"/>
                </a:lnTo>
                <a:lnTo>
                  <a:pt x="274247" y="59968"/>
                </a:lnTo>
                <a:lnTo>
                  <a:pt x="234392" y="83483"/>
                </a:lnTo>
                <a:lnTo>
                  <a:pt x="196947" y="110361"/>
                </a:lnTo>
                <a:lnTo>
                  <a:pt x="162118" y="140391"/>
                </a:lnTo>
                <a:lnTo>
                  <a:pt x="130108" y="173363"/>
                </a:lnTo>
                <a:lnTo>
                  <a:pt x="101121" y="209066"/>
                </a:lnTo>
                <a:lnTo>
                  <a:pt x="75361" y="247291"/>
                </a:lnTo>
                <a:lnTo>
                  <a:pt x="53033" y="287826"/>
                </a:lnTo>
                <a:lnTo>
                  <a:pt x="34340" y="330462"/>
                </a:lnTo>
                <a:lnTo>
                  <a:pt x="19486" y="374988"/>
                </a:lnTo>
                <a:lnTo>
                  <a:pt x="8675" y="421194"/>
                </a:lnTo>
                <a:lnTo>
                  <a:pt x="2112" y="468869"/>
                </a:lnTo>
                <a:lnTo>
                  <a:pt x="0" y="517804"/>
                </a:lnTo>
                <a:lnTo>
                  <a:pt x="1724" y="564773"/>
                </a:lnTo>
                <a:lnTo>
                  <a:pt x="7552" y="610593"/>
                </a:lnTo>
                <a:lnTo>
                  <a:pt x="17304" y="655080"/>
                </a:lnTo>
                <a:lnTo>
                  <a:pt x="30798" y="698050"/>
                </a:lnTo>
                <a:lnTo>
                  <a:pt x="47854" y="739320"/>
                </a:lnTo>
                <a:lnTo>
                  <a:pt x="68292" y="778708"/>
                </a:lnTo>
                <a:lnTo>
                  <a:pt x="91930" y="816028"/>
                </a:lnTo>
                <a:lnTo>
                  <a:pt x="118590" y="851099"/>
                </a:lnTo>
                <a:lnTo>
                  <a:pt x="148089" y="883737"/>
                </a:lnTo>
                <a:lnTo>
                  <a:pt x="180249" y="913758"/>
                </a:lnTo>
                <a:lnTo>
                  <a:pt x="214887" y="940979"/>
                </a:lnTo>
                <a:lnTo>
                  <a:pt x="251824" y="965217"/>
                </a:lnTo>
                <a:lnTo>
                  <a:pt x="290878" y="986289"/>
                </a:lnTo>
                <a:lnTo>
                  <a:pt x="331871" y="1004010"/>
                </a:lnTo>
                <a:lnTo>
                  <a:pt x="374620" y="1018198"/>
                </a:lnTo>
                <a:lnTo>
                  <a:pt x="418946" y="1028670"/>
                </a:lnTo>
                <a:lnTo>
                  <a:pt x="464669" y="1035241"/>
                </a:lnTo>
                <a:lnTo>
                  <a:pt x="511606" y="1037729"/>
                </a:lnTo>
                <a:lnTo>
                  <a:pt x="558577" y="1036002"/>
                </a:lnTo>
                <a:lnTo>
                  <a:pt x="604399" y="1030170"/>
                </a:lnTo>
                <a:lnTo>
                  <a:pt x="648889" y="1020413"/>
                </a:lnTo>
                <a:lnTo>
                  <a:pt x="691864" y="1006914"/>
                </a:lnTo>
                <a:lnTo>
                  <a:pt x="733139" y="989852"/>
                </a:lnTo>
                <a:lnTo>
                  <a:pt x="772533" y="969409"/>
                </a:lnTo>
                <a:lnTo>
                  <a:pt x="809861" y="945765"/>
                </a:lnTo>
                <a:lnTo>
                  <a:pt x="844939" y="919100"/>
                </a:lnTo>
                <a:lnTo>
                  <a:pt x="877584" y="889596"/>
                </a:lnTo>
                <a:lnTo>
                  <a:pt x="891599" y="874585"/>
                </a:lnTo>
                <a:lnTo>
                  <a:pt x="518071" y="874585"/>
                </a:lnTo>
                <a:lnTo>
                  <a:pt x="494389" y="870889"/>
                </a:lnTo>
                <a:lnTo>
                  <a:pt x="460817" y="840218"/>
                </a:lnTo>
                <a:lnTo>
                  <a:pt x="454875" y="813422"/>
                </a:lnTo>
                <a:lnTo>
                  <a:pt x="455066" y="811580"/>
                </a:lnTo>
                <a:lnTo>
                  <a:pt x="470874" y="768218"/>
                </a:lnTo>
                <a:lnTo>
                  <a:pt x="512800" y="748753"/>
                </a:lnTo>
                <a:lnTo>
                  <a:pt x="513918" y="748665"/>
                </a:lnTo>
                <a:lnTo>
                  <a:pt x="979159" y="748665"/>
                </a:lnTo>
                <a:lnTo>
                  <a:pt x="980163" y="746804"/>
                </a:lnTo>
                <a:lnTo>
                  <a:pt x="997890" y="705815"/>
                </a:lnTo>
                <a:lnTo>
                  <a:pt x="1010411" y="668108"/>
                </a:lnTo>
                <a:lnTo>
                  <a:pt x="511873" y="668108"/>
                </a:lnTo>
                <a:lnTo>
                  <a:pt x="495933" y="663866"/>
                </a:lnTo>
                <a:lnTo>
                  <a:pt x="482790" y="654629"/>
                </a:lnTo>
                <a:lnTo>
                  <a:pt x="473543" y="641460"/>
                </a:lnTo>
                <a:lnTo>
                  <a:pt x="469290" y="625424"/>
                </a:lnTo>
                <a:lnTo>
                  <a:pt x="448132" y="264299"/>
                </a:lnTo>
                <a:lnTo>
                  <a:pt x="451829" y="237735"/>
                </a:lnTo>
                <a:lnTo>
                  <a:pt x="464997" y="215412"/>
                </a:lnTo>
                <a:lnTo>
                  <a:pt x="485576" y="199636"/>
                </a:lnTo>
                <a:lnTo>
                  <a:pt x="511505" y="192709"/>
                </a:lnTo>
                <a:lnTo>
                  <a:pt x="512152" y="192709"/>
                </a:lnTo>
                <a:lnTo>
                  <a:pt x="512800" y="192620"/>
                </a:lnTo>
                <a:lnTo>
                  <a:pt x="513168" y="192620"/>
                </a:lnTo>
                <a:lnTo>
                  <a:pt x="514654" y="192519"/>
                </a:lnTo>
                <a:lnTo>
                  <a:pt x="917276" y="192519"/>
                </a:lnTo>
                <a:lnTo>
                  <a:pt x="881891" y="152525"/>
                </a:lnTo>
                <a:lnTo>
                  <a:pt x="849596" y="122637"/>
                </a:lnTo>
                <a:lnTo>
                  <a:pt x="814837" y="95561"/>
                </a:lnTo>
                <a:lnTo>
                  <a:pt x="777795" y="71478"/>
                </a:lnTo>
                <a:lnTo>
                  <a:pt x="738652" y="50572"/>
                </a:lnTo>
                <a:lnTo>
                  <a:pt x="697590" y="33026"/>
                </a:lnTo>
                <a:lnTo>
                  <a:pt x="654791" y="19023"/>
                </a:lnTo>
                <a:lnTo>
                  <a:pt x="610437" y="8746"/>
                </a:lnTo>
                <a:lnTo>
                  <a:pt x="564710" y="2377"/>
                </a:lnTo>
                <a:lnTo>
                  <a:pt x="517791" y="101"/>
                </a:lnTo>
                <a:lnTo>
                  <a:pt x="512800" y="0"/>
                </a:lnTo>
                <a:close/>
              </a:path>
              <a:path w="1031875" h="1038225">
                <a:moveTo>
                  <a:pt x="979159" y="748665"/>
                </a:moveTo>
                <a:lnTo>
                  <a:pt x="516128" y="748665"/>
                </a:lnTo>
                <a:lnTo>
                  <a:pt x="539522" y="753723"/>
                </a:lnTo>
                <a:lnTo>
                  <a:pt x="558533" y="766899"/>
                </a:lnTo>
                <a:lnTo>
                  <a:pt x="571238" y="786223"/>
                </a:lnTo>
                <a:lnTo>
                  <a:pt x="575716" y="809726"/>
                </a:lnTo>
                <a:lnTo>
                  <a:pt x="575716" y="811580"/>
                </a:lnTo>
                <a:lnTo>
                  <a:pt x="571983" y="835285"/>
                </a:lnTo>
                <a:lnTo>
                  <a:pt x="559919" y="855032"/>
                </a:lnTo>
                <a:lnTo>
                  <a:pt x="541342" y="868804"/>
                </a:lnTo>
                <a:lnTo>
                  <a:pt x="518071" y="874585"/>
                </a:lnTo>
                <a:lnTo>
                  <a:pt x="891599" y="874585"/>
                </a:lnTo>
                <a:lnTo>
                  <a:pt x="907612" y="857434"/>
                </a:lnTo>
                <a:lnTo>
                  <a:pt x="934841" y="822794"/>
                </a:lnTo>
                <a:lnTo>
                  <a:pt x="959086" y="785857"/>
                </a:lnTo>
                <a:lnTo>
                  <a:pt x="979159" y="748665"/>
                </a:lnTo>
                <a:close/>
              </a:path>
              <a:path w="1031875" h="1038225">
                <a:moveTo>
                  <a:pt x="917276" y="192519"/>
                </a:moveTo>
                <a:lnTo>
                  <a:pt x="516229" y="192519"/>
                </a:lnTo>
                <a:lnTo>
                  <a:pt x="517702" y="192620"/>
                </a:lnTo>
                <a:lnTo>
                  <a:pt x="543841" y="198722"/>
                </a:lnTo>
                <a:lnTo>
                  <a:pt x="564876" y="213868"/>
                </a:lnTo>
                <a:lnTo>
                  <a:pt x="578721" y="235804"/>
                </a:lnTo>
                <a:lnTo>
                  <a:pt x="583285" y="262280"/>
                </a:lnTo>
                <a:lnTo>
                  <a:pt x="583285" y="262915"/>
                </a:lnTo>
                <a:lnTo>
                  <a:pt x="583107" y="263664"/>
                </a:lnTo>
                <a:lnTo>
                  <a:pt x="583107" y="264299"/>
                </a:lnTo>
                <a:lnTo>
                  <a:pt x="562317" y="625424"/>
                </a:lnTo>
                <a:lnTo>
                  <a:pt x="562140" y="625424"/>
                </a:lnTo>
                <a:lnTo>
                  <a:pt x="557091" y="643212"/>
                </a:lnTo>
                <a:lnTo>
                  <a:pt x="545946" y="657158"/>
                </a:lnTo>
                <a:lnTo>
                  <a:pt x="530330" y="665907"/>
                </a:lnTo>
                <a:lnTo>
                  <a:pt x="511873" y="668108"/>
                </a:lnTo>
                <a:lnTo>
                  <a:pt x="1010411" y="668108"/>
                </a:lnTo>
                <a:lnTo>
                  <a:pt x="1012083" y="663072"/>
                </a:lnTo>
                <a:lnTo>
                  <a:pt x="1022558" y="618755"/>
                </a:lnTo>
                <a:lnTo>
                  <a:pt x="1029132" y="573045"/>
                </a:lnTo>
                <a:lnTo>
                  <a:pt x="1031621" y="526122"/>
                </a:lnTo>
                <a:lnTo>
                  <a:pt x="1031621" y="517804"/>
                </a:lnTo>
                <a:lnTo>
                  <a:pt x="1029693" y="470854"/>
                </a:lnTo>
                <a:lnTo>
                  <a:pt x="1023664" y="425068"/>
                </a:lnTo>
                <a:lnTo>
                  <a:pt x="1013715" y="380629"/>
                </a:lnTo>
                <a:lnTo>
                  <a:pt x="1000028" y="337720"/>
                </a:lnTo>
                <a:lnTo>
                  <a:pt x="982785" y="296523"/>
                </a:lnTo>
                <a:lnTo>
                  <a:pt x="962168" y="257222"/>
                </a:lnTo>
                <a:lnTo>
                  <a:pt x="938359" y="220000"/>
                </a:lnTo>
                <a:lnTo>
                  <a:pt x="917276" y="192519"/>
                </a:lnTo>
                <a:close/>
              </a:path>
            </a:pathLst>
          </a:custGeom>
          <a:solidFill>
            <a:srgbClr val="ED1D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599"/>
              </a:lnSpc>
              <a:spcBef>
                <a:spcPts val="100"/>
              </a:spcBef>
            </a:pPr>
            <a:r>
              <a:rPr spc="-484" dirty="0"/>
              <a:t>Zaman</a:t>
            </a:r>
            <a:r>
              <a:rPr spc="-520" dirty="0"/>
              <a:t> </a:t>
            </a:r>
            <a:r>
              <a:rPr spc="-365" dirty="0"/>
              <a:t>kazanacağım</a:t>
            </a:r>
            <a:r>
              <a:rPr spc="-520" dirty="0"/>
              <a:t> </a:t>
            </a:r>
            <a:r>
              <a:rPr spc="-204" dirty="0"/>
              <a:t>diye</a:t>
            </a:r>
            <a:r>
              <a:rPr spc="-515" dirty="0"/>
              <a:t> </a:t>
            </a:r>
            <a:r>
              <a:rPr spc="-380" dirty="0"/>
              <a:t>kodlamayı</a:t>
            </a:r>
            <a:r>
              <a:rPr spc="-520" dirty="0"/>
              <a:t> </a:t>
            </a:r>
            <a:r>
              <a:rPr spc="-459" dirty="0"/>
              <a:t>sona</a:t>
            </a:r>
            <a:r>
              <a:rPr spc="-515" dirty="0"/>
              <a:t> </a:t>
            </a:r>
            <a:r>
              <a:rPr spc="-425" dirty="0"/>
              <a:t>bırakmak </a:t>
            </a:r>
            <a:r>
              <a:rPr spc="-355" dirty="0"/>
              <a:t>sınav</a:t>
            </a:r>
            <a:r>
              <a:rPr spc="-515" dirty="0"/>
              <a:t> </a:t>
            </a:r>
            <a:r>
              <a:rPr spc="-350" dirty="0"/>
              <a:t>sonrası</a:t>
            </a:r>
            <a:r>
              <a:rPr spc="-509" dirty="0"/>
              <a:t> </a:t>
            </a:r>
            <a:r>
              <a:rPr spc="-395" dirty="0"/>
              <a:t>yorgunluk</a:t>
            </a:r>
            <a:r>
              <a:rPr spc="-515" dirty="0"/>
              <a:t> </a:t>
            </a:r>
            <a:r>
              <a:rPr spc="-254" dirty="0"/>
              <a:t>ve</a:t>
            </a:r>
            <a:r>
              <a:rPr spc="-509" dirty="0"/>
              <a:t> </a:t>
            </a:r>
            <a:r>
              <a:rPr spc="-204" dirty="0"/>
              <a:t>dikkat</a:t>
            </a:r>
            <a:r>
              <a:rPr spc="-515" dirty="0"/>
              <a:t> </a:t>
            </a:r>
            <a:r>
              <a:rPr spc="-380" dirty="0"/>
              <a:t>dağılmasının </a:t>
            </a:r>
            <a:r>
              <a:rPr spc="-125" dirty="0"/>
              <a:t>fazlalığı</a:t>
            </a:r>
            <a:r>
              <a:rPr spc="-495" dirty="0"/>
              <a:t> </a:t>
            </a:r>
            <a:r>
              <a:rPr spc="-235" dirty="0"/>
              <a:t>sebebiyle</a:t>
            </a:r>
            <a:r>
              <a:rPr spc="-495" dirty="0"/>
              <a:t> </a:t>
            </a:r>
            <a:r>
              <a:rPr spc="-195" dirty="0"/>
              <a:t>hatalı</a:t>
            </a:r>
            <a:r>
              <a:rPr spc="-495" dirty="0"/>
              <a:t> </a:t>
            </a:r>
            <a:r>
              <a:rPr spc="-275" dirty="0"/>
              <a:t>veya</a:t>
            </a:r>
            <a:r>
              <a:rPr spc="-495" dirty="0"/>
              <a:t> </a:t>
            </a:r>
            <a:r>
              <a:rPr spc="-285" dirty="0"/>
              <a:t>eksik</a:t>
            </a:r>
            <a:r>
              <a:rPr spc="-495" dirty="0"/>
              <a:t> </a:t>
            </a:r>
            <a:r>
              <a:rPr spc="-445" dirty="0"/>
              <a:t>kodlama</a:t>
            </a:r>
            <a:r>
              <a:rPr spc="-495" dirty="0"/>
              <a:t> </a:t>
            </a:r>
            <a:r>
              <a:rPr spc="-280" dirty="0"/>
              <a:t>riskini </a:t>
            </a:r>
            <a:r>
              <a:rPr spc="-215" dirty="0"/>
              <a:t>artırır,</a:t>
            </a:r>
            <a:r>
              <a:rPr spc="-515" dirty="0"/>
              <a:t> </a:t>
            </a:r>
            <a:r>
              <a:rPr spc="-375" dirty="0"/>
              <a:t>kaydırma</a:t>
            </a:r>
            <a:r>
              <a:rPr spc="-509" dirty="0"/>
              <a:t> </a:t>
            </a:r>
            <a:r>
              <a:rPr spc="-400" dirty="0"/>
              <a:t>yapmanıza</a:t>
            </a:r>
            <a:r>
              <a:rPr spc="-509" dirty="0"/>
              <a:t> </a:t>
            </a:r>
            <a:r>
              <a:rPr spc="-260" dirty="0"/>
              <a:t>yol</a:t>
            </a:r>
            <a:r>
              <a:rPr spc="-515" dirty="0"/>
              <a:t> </a:t>
            </a:r>
            <a:r>
              <a:rPr spc="-355" dirty="0"/>
              <a:t>açar.</a:t>
            </a:r>
            <a:r>
              <a:rPr spc="-509" dirty="0"/>
              <a:t> </a:t>
            </a:r>
            <a:r>
              <a:rPr spc="-355" dirty="0"/>
              <a:t>Kodlama</a:t>
            </a:r>
            <a:r>
              <a:rPr spc="-509" dirty="0"/>
              <a:t> </a:t>
            </a:r>
            <a:r>
              <a:rPr spc="-180" dirty="0"/>
              <a:t>için</a:t>
            </a:r>
            <a:r>
              <a:rPr spc="-509" dirty="0"/>
              <a:t> </a:t>
            </a:r>
            <a:r>
              <a:rPr spc="-320" dirty="0"/>
              <a:t>ek </a:t>
            </a:r>
            <a:r>
              <a:rPr spc="-325" dirty="0"/>
              <a:t>süre</a:t>
            </a:r>
            <a:r>
              <a:rPr spc="-500" dirty="0"/>
              <a:t> </a:t>
            </a:r>
            <a:r>
              <a:rPr spc="-275" dirty="0"/>
              <a:t>verilmez</a:t>
            </a:r>
            <a:r>
              <a:rPr spc="-495" dirty="0"/>
              <a:t> </a:t>
            </a:r>
            <a:r>
              <a:rPr spc="-185" dirty="0"/>
              <a:t>yetiştiremezseniz</a:t>
            </a:r>
            <a:r>
              <a:rPr spc="-495" dirty="0"/>
              <a:t> </a:t>
            </a:r>
            <a:r>
              <a:rPr spc="-290" dirty="0"/>
              <a:t>emekleriniz</a:t>
            </a:r>
            <a:r>
              <a:rPr spc="-500" dirty="0"/>
              <a:t> </a:t>
            </a:r>
            <a:r>
              <a:rPr spc="-400" dirty="0"/>
              <a:t>heba </a:t>
            </a:r>
            <a:r>
              <a:rPr spc="-370" dirty="0"/>
              <a:t>olur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5882" rIns="0" bIns="0" rtlCol="0">
            <a:spAutoFit/>
          </a:bodyPr>
          <a:lstStyle/>
          <a:p>
            <a:pPr marL="3945890">
              <a:lnSpc>
                <a:spcPct val="100000"/>
              </a:lnSpc>
              <a:spcBef>
                <a:spcPts val="130"/>
              </a:spcBef>
            </a:pPr>
            <a:r>
              <a:rPr spc="295" dirty="0"/>
              <a:t>DİKKKATT</a:t>
            </a:r>
            <a:r>
              <a:rPr spc="-615" dirty="0"/>
              <a:t> </a:t>
            </a:r>
            <a:r>
              <a:rPr spc="665" dirty="0"/>
              <a:t>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8342" y="433958"/>
            <a:ext cx="8390890" cy="1414780"/>
          </a:xfrm>
          <a:custGeom>
            <a:avLst/>
            <a:gdLst/>
            <a:ahLst/>
            <a:cxnLst/>
            <a:rect l="l" t="t" r="r" b="b"/>
            <a:pathLst>
              <a:path w="8390890" h="1414780">
                <a:moveTo>
                  <a:pt x="8150415" y="0"/>
                </a:moveTo>
                <a:lnTo>
                  <a:pt x="248373" y="0"/>
                </a:lnTo>
                <a:lnTo>
                  <a:pt x="240233" y="0"/>
                </a:lnTo>
                <a:lnTo>
                  <a:pt x="232117" y="406"/>
                </a:lnTo>
                <a:lnTo>
                  <a:pt x="191935" y="6375"/>
                </a:lnTo>
                <a:lnTo>
                  <a:pt x="145808" y="22072"/>
                </a:lnTo>
                <a:lnTo>
                  <a:pt x="103619" y="46482"/>
                </a:lnTo>
                <a:lnTo>
                  <a:pt x="66992" y="78676"/>
                </a:lnTo>
                <a:lnTo>
                  <a:pt x="37338" y="117424"/>
                </a:lnTo>
                <a:lnTo>
                  <a:pt x="15786" y="161213"/>
                </a:lnTo>
                <a:lnTo>
                  <a:pt x="3175" y="208381"/>
                </a:lnTo>
                <a:lnTo>
                  <a:pt x="0" y="240792"/>
                </a:lnTo>
                <a:lnTo>
                  <a:pt x="0" y="1173949"/>
                </a:lnTo>
                <a:lnTo>
                  <a:pt x="6350" y="1222362"/>
                </a:lnTo>
                <a:lnTo>
                  <a:pt x="22009" y="1268590"/>
                </a:lnTo>
                <a:lnTo>
                  <a:pt x="46367" y="1310881"/>
                </a:lnTo>
                <a:lnTo>
                  <a:pt x="78498" y="1347597"/>
                </a:lnTo>
                <a:lnTo>
                  <a:pt x="117144" y="1377315"/>
                </a:lnTo>
                <a:lnTo>
                  <a:pt x="160832" y="1398917"/>
                </a:lnTo>
                <a:lnTo>
                  <a:pt x="207899" y="1411554"/>
                </a:lnTo>
                <a:lnTo>
                  <a:pt x="240233" y="1414741"/>
                </a:lnTo>
                <a:lnTo>
                  <a:pt x="8150415" y="1414741"/>
                </a:lnTo>
                <a:lnTo>
                  <a:pt x="8198713" y="1408379"/>
                </a:lnTo>
                <a:lnTo>
                  <a:pt x="8244852" y="1392669"/>
                </a:lnTo>
                <a:lnTo>
                  <a:pt x="8287042" y="1368259"/>
                </a:lnTo>
                <a:lnTo>
                  <a:pt x="8323669" y="1336065"/>
                </a:lnTo>
                <a:lnTo>
                  <a:pt x="8353310" y="1297317"/>
                </a:lnTo>
                <a:lnTo>
                  <a:pt x="8374862" y="1253528"/>
                </a:lnTo>
                <a:lnTo>
                  <a:pt x="8387473" y="1206360"/>
                </a:lnTo>
                <a:lnTo>
                  <a:pt x="8390661" y="1173949"/>
                </a:lnTo>
                <a:lnTo>
                  <a:pt x="8390661" y="240792"/>
                </a:lnTo>
                <a:lnTo>
                  <a:pt x="8384298" y="192379"/>
                </a:lnTo>
                <a:lnTo>
                  <a:pt x="8368639" y="146151"/>
                </a:lnTo>
                <a:lnTo>
                  <a:pt x="8344281" y="103860"/>
                </a:lnTo>
                <a:lnTo>
                  <a:pt x="8312162" y="67144"/>
                </a:lnTo>
                <a:lnTo>
                  <a:pt x="8273504" y="37426"/>
                </a:lnTo>
                <a:lnTo>
                  <a:pt x="8229816" y="15824"/>
                </a:lnTo>
                <a:lnTo>
                  <a:pt x="8182762" y="3187"/>
                </a:lnTo>
                <a:lnTo>
                  <a:pt x="8158530" y="406"/>
                </a:lnTo>
                <a:lnTo>
                  <a:pt x="8150415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413105" y="1519351"/>
            <a:ext cx="3083560" cy="4114800"/>
            <a:chOff x="13413105" y="1519351"/>
            <a:chExt cx="3083560" cy="4114800"/>
          </a:xfrm>
        </p:grpSpPr>
        <p:sp>
          <p:nvSpPr>
            <p:cNvPr id="4" name="object 4"/>
            <p:cNvSpPr/>
            <p:nvPr/>
          </p:nvSpPr>
          <p:spPr>
            <a:xfrm>
              <a:off x="13481558" y="1587931"/>
              <a:ext cx="2946400" cy="3977640"/>
            </a:xfrm>
            <a:custGeom>
              <a:avLst/>
              <a:gdLst/>
              <a:ahLst/>
              <a:cxnLst/>
              <a:rect l="l" t="t" r="r" b="b"/>
              <a:pathLst>
                <a:path w="2946400" h="3977640">
                  <a:moveTo>
                    <a:pt x="2946196" y="0"/>
                  </a:moveTo>
                  <a:lnTo>
                    <a:pt x="0" y="0"/>
                  </a:lnTo>
                  <a:lnTo>
                    <a:pt x="0" y="3977640"/>
                  </a:lnTo>
                  <a:lnTo>
                    <a:pt x="2946196" y="3977640"/>
                  </a:lnTo>
                  <a:lnTo>
                    <a:pt x="2946196" y="0"/>
                  </a:lnTo>
                  <a:close/>
                </a:path>
              </a:pathLst>
            </a:custGeom>
            <a:solidFill>
              <a:srgbClr val="F9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961237" y="3165271"/>
              <a:ext cx="685165" cy="1920239"/>
            </a:xfrm>
            <a:custGeom>
              <a:avLst/>
              <a:gdLst/>
              <a:ahLst/>
              <a:cxnLst/>
              <a:rect l="l" t="t" r="r" b="b"/>
              <a:pathLst>
                <a:path w="685165" h="1920239">
                  <a:moveTo>
                    <a:pt x="685152" y="1234440"/>
                  </a:moveTo>
                  <a:lnTo>
                    <a:pt x="0" y="1234440"/>
                  </a:lnTo>
                  <a:lnTo>
                    <a:pt x="0" y="1920240"/>
                  </a:lnTo>
                  <a:lnTo>
                    <a:pt x="685152" y="1920240"/>
                  </a:lnTo>
                  <a:lnTo>
                    <a:pt x="685152" y="1234440"/>
                  </a:lnTo>
                  <a:close/>
                </a:path>
                <a:path w="685165" h="1920239">
                  <a:moveTo>
                    <a:pt x="685152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685152" y="685800"/>
                  </a:lnTo>
                  <a:lnTo>
                    <a:pt x="685152" y="0"/>
                  </a:lnTo>
                  <a:close/>
                </a:path>
              </a:pathLst>
            </a:custGeom>
            <a:solidFill>
              <a:srgbClr val="FAA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13105" y="1519351"/>
              <a:ext cx="3083560" cy="4114800"/>
            </a:xfrm>
            <a:custGeom>
              <a:avLst/>
              <a:gdLst/>
              <a:ahLst/>
              <a:cxnLst/>
              <a:rect l="l" t="t" r="r" b="b"/>
              <a:pathLst>
                <a:path w="3083559" h="4114800">
                  <a:moveTo>
                    <a:pt x="890651" y="479640"/>
                  </a:moveTo>
                  <a:lnTo>
                    <a:pt x="342519" y="479640"/>
                  </a:lnTo>
                  <a:lnTo>
                    <a:pt x="342519" y="616800"/>
                  </a:lnTo>
                  <a:lnTo>
                    <a:pt x="548132" y="616800"/>
                  </a:lnTo>
                  <a:lnTo>
                    <a:pt x="548132" y="1165440"/>
                  </a:lnTo>
                  <a:lnTo>
                    <a:pt x="685165" y="1165440"/>
                  </a:lnTo>
                  <a:lnTo>
                    <a:pt x="685165" y="616800"/>
                  </a:lnTo>
                  <a:lnTo>
                    <a:pt x="890651" y="616800"/>
                  </a:lnTo>
                  <a:lnTo>
                    <a:pt x="890651" y="479640"/>
                  </a:lnTo>
                  <a:close/>
                </a:path>
                <a:path w="3083559" h="4114800">
                  <a:moveTo>
                    <a:pt x="1301750" y="3360420"/>
                  </a:moveTo>
                  <a:lnTo>
                    <a:pt x="1164717" y="3360420"/>
                  </a:lnTo>
                  <a:lnTo>
                    <a:pt x="1164717" y="3497580"/>
                  </a:lnTo>
                  <a:lnTo>
                    <a:pt x="616585" y="3497580"/>
                  </a:lnTo>
                  <a:lnTo>
                    <a:pt x="616585" y="2948940"/>
                  </a:lnTo>
                  <a:lnTo>
                    <a:pt x="1027684" y="2948940"/>
                  </a:lnTo>
                  <a:lnTo>
                    <a:pt x="1027684" y="2811780"/>
                  </a:lnTo>
                  <a:lnTo>
                    <a:pt x="548132" y="2811780"/>
                  </a:lnTo>
                  <a:lnTo>
                    <a:pt x="521449" y="2817177"/>
                  </a:lnTo>
                  <a:lnTo>
                    <a:pt x="499643" y="2831871"/>
                  </a:lnTo>
                  <a:lnTo>
                    <a:pt x="484936" y="2853677"/>
                  </a:lnTo>
                  <a:lnTo>
                    <a:pt x="479552" y="2880360"/>
                  </a:lnTo>
                  <a:lnTo>
                    <a:pt x="479552" y="3566160"/>
                  </a:lnTo>
                  <a:lnTo>
                    <a:pt x="484936" y="3592855"/>
                  </a:lnTo>
                  <a:lnTo>
                    <a:pt x="499643" y="3614661"/>
                  </a:lnTo>
                  <a:lnTo>
                    <a:pt x="521449" y="3629355"/>
                  </a:lnTo>
                  <a:lnTo>
                    <a:pt x="548132" y="3634740"/>
                  </a:lnTo>
                  <a:lnTo>
                    <a:pt x="1233297" y="3634740"/>
                  </a:lnTo>
                  <a:lnTo>
                    <a:pt x="1259954" y="3629355"/>
                  </a:lnTo>
                  <a:lnTo>
                    <a:pt x="1281709" y="3614661"/>
                  </a:lnTo>
                  <a:lnTo>
                    <a:pt x="1296365" y="3592855"/>
                  </a:lnTo>
                  <a:lnTo>
                    <a:pt x="1301750" y="3566160"/>
                  </a:lnTo>
                  <a:lnTo>
                    <a:pt x="1301750" y="3360420"/>
                  </a:lnTo>
                  <a:close/>
                </a:path>
                <a:path w="3083559" h="4114800">
                  <a:moveTo>
                    <a:pt x="1301750" y="2125980"/>
                  </a:moveTo>
                  <a:lnTo>
                    <a:pt x="1164717" y="2125980"/>
                  </a:lnTo>
                  <a:lnTo>
                    <a:pt x="1164717" y="2263140"/>
                  </a:lnTo>
                  <a:lnTo>
                    <a:pt x="616585" y="2263140"/>
                  </a:lnTo>
                  <a:lnTo>
                    <a:pt x="616585" y="1714500"/>
                  </a:lnTo>
                  <a:lnTo>
                    <a:pt x="1027684" y="1714500"/>
                  </a:lnTo>
                  <a:lnTo>
                    <a:pt x="1027684" y="1577340"/>
                  </a:lnTo>
                  <a:lnTo>
                    <a:pt x="548132" y="1577340"/>
                  </a:lnTo>
                  <a:lnTo>
                    <a:pt x="521449" y="1582737"/>
                  </a:lnTo>
                  <a:lnTo>
                    <a:pt x="499643" y="1597431"/>
                  </a:lnTo>
                  <a:lnTo>
                    <a:pt x="484936" y="1619237"/>
                  </a:lnTo>
                  <a:lnTo>
                    <a:pt x="479552" y="1645920"/>
                  </a:lnTo>
                  <a:lnTo>
                    <a:pt x="479552" y="2331720"/>
                  </a:lnTo>
                  <a:lnTo>
                    <a:pt x="484936" y="2358415"/>
                  </a:lnTo>
                  <a:lnTo>
                    <a:pt x="499643" y="2380221"/>
                  </a:lnTo>
                  <a:lnTo>
                    <a:pt x="521449" y="2394915"/>
                  </a:lnTo>
                  <a:lnTo>
                    <a:pt x="548132" y="2400300"/>
                  </a:lnTo>
                  <a:lnTo>
                    <a:pt x="1233297" y="2400300"/>
                  </a:lnTo>
                  <a:lnTo>
                    <a:pt x="1259954" y="2394915"/>
                  </a:lnTo>
                  <a:lnTo>
                    <a:pt x="1281709" y="2380221"/>
                  </a:lnTo>
                  <a:lnTo>
                    <a:pt x="1296365" y="2358415"/>
                  </a:lnTo>
                  <a:lnTo>
                    <a:pt x="1301750" y="2331720"/>
                  </a:lnTo>
                  <a:lnTo>
                    <a:pt x="1301750" y="2125980"/>
                  </a:lnTo>
                  <a:close/>
                </a:path>
                <a:path w="3083559" h="4114800">
                  <a:moveTo>
                    <a:pt x="1422273" y="2925000"/>
                  </a:moveTo>
                  <a:lnTo>
                    <a:pt x="1318260" y="2835732"/>
                  </a:lnTo>
                  <a:lnTo>
                    <a:pt x="955294" y="3259556"/>
                  </a:lnTo>
                  <a:lnTo>
                    <a:pt x="802132" y="3106191"/>
                  </a:lnTo>
                  <a:lnTo>
                    <a:pt x="705231" y="3203181"/>
                  </a:lnTo>
                  <a:lnTo>
                    <a:pt x="910717" y="3408921"/>
                  </a:lnTo>
                  <a:lnTo>
                    <a:pt x="945807" y="3427679"/>
                  </a:lnTo>
                  <a:lnTo>
                    <a:pt x="959231" y="3429000"/>
                  </a:lnTo>
                  <a:lnTo>
                    <a:pt x="960120" y="3429000"/>
                  </a:lnTo>
                  <a:lnTo>
                    <a:pt x="1000950" y="3414814"/>
                  </a:lnTo>
                  <a:lnTo>
                    <a:pt x="1011174" y="3405060"/>
                  </a:lnTo>
                  <a:lnTo>
                    <a:pt x="1422273" y="2925000"/>
                  </a:lnTo>
                  <a:close/>
                </a:path>
                <a:path w="3083559" h="4114800">
                  <a:moveTo>
                    <a:pt x="1422273" y="1690560"/>
                  </a:moveTo>
                  <a:lnTo>
                    <a:pt x="1318260" y="1601292"/>
                  </a:lnTo>
                  <a:lnTo>
                    <a:pt x="955294" y="2025116"/>
                  </a:lnTo>
                  <a:lnTo>
                    <a:pt x="802132" y="1871751"/>
                  </a:lnTo>
                  <a:lnTo>
                    <a:pt x="705231" y="1968728"/>
                  </a:lnTo>
                  <a:lnTo>
                    <a:pt x="910717" y="2174481"/>
                  </a:lnTo>
                  <a:lnTo>
                    <a:pt x="945807" y="2193239"/>
                  </a:lnTo>
                  <a:lnTo>
                    <a:pt x="959231" y="2194560"/>
                  </a:lnTo>
                  <a:lnTo>
                    <a:pt x="960120" y="2194560"/>
                  </a:lnTo>
                  <a:lnTo>
                    <a:pt x="1000950" y="2180374"/>
                  </a:lnTo>
                  <a:lnTo>
                    <a:pt x="1011174" y="2170620"/>
                  </a:lnTo>
                  <a:lnTo>
                    <a:pt x="1422273" y="1690560"/>
                  </a:lnTo>
                  <a:close/>
                </a:path>
                <a:path w="3083559" h="4114800">
                  <a:moveTo>
                    <a:pt x="1438783" y="480060"/>
                  </a:moveTo>
                  <a:lnTo>
                    <a:pt x="1096264" y="480060"/>
                  </a:lnTo>
                  <a:lnTo>
                    <a:pt x="1069581" y="485457"/>
                  </a:lnTo>
                  <a:lnTo>
                    <a:pt x="1047775" y="500151"/>
                  </a:lnTo>
                  <a:lnTo>
                    <a:pt x="1033068" y="521957"/>
                  </a:lnTo>
                  <a:lnTo>
                    <a:pt x="1027684" y="548640"/>
                  </a:lnTo>
                  <a:lnTo>
                    <a:pt x="1027684" y="1097280"/>
                  </a:lnTo>
                  <a:lnTo>
                    <a:pt x="1033068" y="1123975"/>
                  </a:lnTo>
                  <a:lnTo>
                    <a:pt x="1047775" y="1145781"/>
                  </a:lnTo>
                  <a:lnTo>
                    <a:pt x="1069581" y="1160475"/>
                  </a:lnTo>
                  <a:lnTo>
                    <a:pt x="1096264" y="1165860"/>
                  </a:lnTo>
                  <a:lnTo>
                    <a:pt x="1438783" y="1165860"/>
                  </a:lnTo>
                  <a:lnTo>
                    <a:pt x="1438783" y="1028700"/>
                  </a:lnTo>
                  <a:lnTo>
                    <a:pt x="1164717" y="1028700"/>
                  </a:lnTo>
                  <a:lnTo>
                    <a:pt x="1164717" y="891540"/>
                  </a:lnTo>
                  <a:lnTo>
                    <a:pt x="1438783" y="891540"/>
                  </a:lnTo>
                  <a:lnTo>
                    <a:pt x="1438783" y="754380"/>
                  </a:lnTo>
                  <a:lnTo>
                    <a:pt x="1164717" y="754380"/>
                  </a:lnTo>
                  <a:lnTo>
                    <a:pt x="1164717" y="617220"/>
                  </a:lnTo>
                  <a:lnTo>
                    <a:pt x="1438783" y="617220"/>
                  </a:lnTo>
                  <a:lnTo>
                    <a:pt x="1438783" y="480060"/>
                  </a:lnTo>
                  <a:close/>
                </a:path>
                <a:path w="3083559" h="4114800">
                  <a:moveTo>
                    <a:pt x="2055495" y="480060"/>
                  </a:moveTo>
                  <a:lnTo>
                    <a:pt x="1644396" y="480060"/>
                  </a:lnTo>
                  <a:lnTo>
                    <a:pt x="1617713" y="485457"/>
                  </a:lnTo>
                  <a:lnTo>
                    <a:pt x="1595907" y="500151"/>
                  </a:lnTo>
                  <a:lnTo>
                    <a:pt x="1581200" y="521957"/>
                  </a:lnTo>
                  <a:lnTo>
                    <a:pt x="1575816" y="548640"/>
                  </a:lnTo>
                  <a:lnTo>
                    <a:pt x="1575816" y="822960"/>
                  </a:lnTo>
                  <a:lnTo>
                    <a:pt x="1581200" y="849655"/>
                  </a:lnTo>
                  <a:lnTo>
                    <a:pt x="1595907" y="871461"/>
                  </a:lnTo>
                  <a:lnTo>
                    <a:pt x="1617713" y="886155"/>
                  </a:lnTo>
                  <a:lnTo>
                    <a:pt x="1644396" y="891540"/>
                  </a:lnTo>
                  <a:lnTo>
                    <a:pt x="1918462" y="891540"/>
                  </a:lnTo>
                  <a:lnTo>
                    <a:pt x="1918462" y="1028700"/>
                  </a:lnTo>
                  <a:lnTo>
                    <a:pt x="1575816" y="1028700"/>
                  </a:lnTo>
                  <a:lnTo>
                    <a:pt x="1575816" y="1165860"/>
                  </a:lnTo>
                  <a:lnTo>
                    <a:pt x="1986915" y="1165860"/>
                  </a:lnTo>
                  <a:lnTo>
                    <a:pt x="2013585" y="1160475"/>
                  </a:lnTo>
                  <a:lnTo>
                    <a:pt x="2035390" y="1145781"/>
                  </a:lnTo>
                  <a:lnTo>
                    <a:pt x="2050097" y="1123975"/>
                  </a:lnTo>
                  <a:lnTo>
                    <a:pt x="2055495" y="1097280"/>
                  </a:lnTo>
                  <a:lnTo>
                    <a:pt x="2055495" y="822960"/>
                  </a:lnTo>
                  <a:lnTo>
                    <a:pt x="2050097" y="796277"/>
                  </a:lnTo>
                  <a:lnTo>
                    <a:pt x="2035390" y="774471"/>
                  </a:lnTo>
                  <a:lnTo>
                    <a:pt x="2013585" y="759777"/>
                  </a:lnTo>
                  <a:lnTo>
                    <a:pt x="1986915" y="754380"/>
                  </a:lnTo>
                  <a:lnTo>
                    <a:pt x="1712849" y="754380"/>
                  </a:lnTo>
                  <a:lnTo>
                    <a:pt x="1712849" y="617220"/>
                  </a:lnTo>
                  <a:lnTo>
                    <a:pt x="2055495" y="617220"/>
                  </a:lnTo>
                  <a:lnTo>
                    <a:pt x="2055495" y="480060"/>
                  </a:lnTo>
                  <a:close/>
                </a:path>
                <a:path w="3083559" h="4114800">
                  <a:moveTo>
                    <a:pt x="2603550" y="3497580"/>
                  </a:moveTo>
                  <a:lnTo>
                    <a:pt x="1575816" y="3497580"/>
                  </a:lnTo>
                  <a:lnTo>
                    <a:pt x="1575816" y="3634740"/>
                  </a:lnTo>
                  <a:lnTo>
                    <a:pt x="2603550" y="3634740"/>
                  </a:lnTo>
                  <a:lnTo>
                    <a:pt x="2603550" y="3497580"/>
                  </a:lnTo>
                  <a:close/>
                </a:path>
                <a:path w="3083559" h="4114800">
                  <a:moveTo>
                    <a:pt x="2603550" y="3154680"/>
                  </a:moveTo>
                  <a:lnTo>
                    <a:pt x="1575816" y="3154680"/>
                  </a:lnTo>
                  <a:lnTo>
                    <a:pt x="1575816" y="3291840"/>
                  </a:lnTo>
                  <a:lnTo>
                    <a:pt x="2603550" y="3291840"/>
                  </a:lnTo>
                  <a:lnTo>
                    <a:pt x="2603550" y="3154680"/>
                  </a:lnTo>
                  <a:close/>
                </a:path>
                <a:path w="3083559" h="4114800">
                  <a:moveTo>
                    <a:pt x="2603550" y="2811780"/>
                  </a:moveTo>
                  <a:lnTo>
                    <a:pt x="1575816" y="2811780"/>
                  </a:lnTo>
                  <a:lnTo>
                    <a:pt x="1575816" y="2948940"/>
                  </a:lnTo>
                  <a:lnTo>
                    <a:pt x="2603550" y="2948940"/>
                  </a:lnTo>
                  <a:lnTo>
                    <a:pt x="2603550" y="2811780"/>
                  </a:lnTo>
                  <a:close/>
                </a:path>
                <a:path w="3083559" h="4114800">
                  <a:moveTo>
                    <a:pt x="2603550" y="2263140"/>
                  </a:moveTo>
                  <a:lnTo>
                    <a:pt x="1575816" y="2263140"/>
                  </a:lnTo>
                  <a:lnTo>
                    <a:pt x="1575816" y="2400300"/>
                  </a:lnTo>
                  <a:lnTo>
                    <a:pt x="2603550" y="2400300"/>
                  </a:lnTo>
                  <a:lnTo>
                    <a:pt x="2603550" y="2263140"/>
                  </a:lnTo>
                  <a:close/>
                </a:path>
                <a:path w="3083559" h="4114800">
                  <a:moveTo>
                    <a:pt x="2603550" y="1920240"/>
                  </a:moveTo>
                  <a:lnTo>
                    <a:pt x="1575816" y="1920240"/>
                  </a:lnTo>
                  <a:lnTo>
                    <a:pt x="1575816" y="2057400"/>
                  </a:lnTo>
                  <a:lnTo>
                    <a:pt x="2603550" y="2057400"/>
                  </a:lnTo>
                  <a:lnTo>
                    <a:pt x="2603550" y="1920240"/>
                  </a:lnTo>
                  <a:close/>
                </a:path>
                <a:path w="3083559" h="4114800">
                  <a:moveTo>
                    <a:pt x="2603550" y="1577340"/>
                  </a:moveTo>
                  <a:lnTo>
                    <a:pt x="1575816" y="1577340"/>
                  </a:lnTo>
                  <a:lnTo>
                    <a:pt x="1575816" y="1714500"/>
                  </a:lnTo>
                  <a:lnTo>
                    <a:pt x="2603550" y="1714500"/>
                  </a:lnTo>
                  <a:lnTo>
                    <a:pt x="2603550" y="1577340"/>
                  </a:lnTo>
                  <a:close/>
                </a:path>
                <a:path w="3083559" h="4114800">
                  <a:moveTo>
                    <a:pt x="2740660" y="479640"/>
                  </a:moveTo>
                  <a:lnTo>
                    <a:pt x="2192528" y="479640"/>
                  </a:lnTo>
                  <a:lnTo>
                    <a:pt x="2192528" y="616800"/>
                  </a:lnTo>
                  <a:lnTo>
                    <a:pt x="2398014" y="616800"/>
                  </a:lnTo>
                  <a:lnTo>
                    <a:pt x="2398014" y="1165440"/>
                  </a:lnTo>
                  <a:lnTo>
                    <a:pt x="2535047" y="1165440"/>
                  </a:lnTo>
                  <a:lnTo>
                    <a:pt x="2535047" y="616800"/>
                  </a:lnTo>
                  <a:lnTo>
                    <a:pt x="2740660" y="616800"/>
                  </a:lnTo>
                  <a:lnTo>
                    <a:pt x="2740660" y="479640"/>
                  </a:lnTo>
                  <a:close/>
                </a:path>
                <a:path w="3083559" h="4114800">
                  <a:moveTo>
                    <a:pt x="3083179" y="68580"/>
                  </a:moveTo>
                  <a:lnTo>
                    <a:pt x="3077794" y="41897"/>
                  </a:lnTo>
                  <a:lnTo>
                    <a:pt x="3063138" y="20091"/>
                  </a:lnTo>
                  <a:lnTo>
                    <a:pt x="3041383" y="5397"/>
                  </a:lnTo>
                  <a:lnTo>
                    <a:pt x="3014726" y="0"/>
                  </a:lnTo>
                  <a:lnTo>
                    <a:pt x="68440" y="0"/>
                  </a:lnTo>
                  <a:lnTo>
                    <a:pt x="41783" y="5397"/>
                  </a:lnTo>
                  <a:lnTo>
                    <a:pt x="20027" y="20091"/>
                  </a:lnTo>
                  <a:lnTo>
                    <a:pt x="5372" y="41897"/>
                  </a:lnTo>
                  <a:lnTo>
                    <a:pt x="0" y="68580"/>
                  </a:lnTo>
                  <a:lnTo>
                    <a:pt x="0" y="754380"/>
                  </a:lnTo>
                  <a:lnTo>
                    <a:pt x="137033" y="754380"/>
                  </a:lnTo>
                  <a:lnTo>
                    <a:pt x="137033" y="137160"/>
                  </a:lnTo>
                  <a:lnTo>
                    <a:pt x="2946146" y="137160"/>
                  </a:lnTo>
                  <a:lnTo>
                    <a:pt x="2946146" y="3977640"/>
                  </a:lnTo>
                  <a:lnTo>
                    <a:pt x="137033" y="3977640"/>
                  </a:lnTo>
                  <a:lnTo>
                    <a:pt x="137033" y="891540"/>
                  </a:lnTo>
                  <a:lnTo>
                    <a:pt x="0" y="891540"/>
                  </a:lnTo>
                  <a:lnTo>
                    <a:pt x="0" y="4046220"/>
                  </a:lnTo>
                  <a:lnTo>
                    <a:pt x="5372" y="4072915"/>
                  </a:lnTo>
                  <a:lnTo>
                    <a:pt x="20027" y="4094721"/>
                  </a:lnTo>
                  <a:lnTo>
                    <a:pt x="41783" y="4109415"/>
                  </a:lnTo>
                  <a:lnTo>
                    <a:pt x="68453" y="4114800"/>
                  </a:lnTo>
                  <a:lnTo>
                    <a:pt x="3014726" y="4114800"/>
                  </a:lnTo>
                  <a:lnTo>
                    <a:pt x="3041383" y="4109415"/>
                  </a:lnTo>
                  <a:lnTo>
                    <a:pt x="3063138" y="4094721"/>
                  </a:lnTo>
                  <a:lnTo>
                    <a:pt x="3077794" y="4072915"/>
                  </a:lnTo>
                  <a:lnTo>
                    <a:pt x="3083179" y="4046220"/>
                  </a:lnTo>
                  <a:lnTo>
                    <a:pt x="3083179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6701896" y="1725091"/>
            <a:ext cx="548640" cy="3703320"/>
            <a:chOff x="16701896" y="1725091"/>
            <a:chExt cx="548640" cy="3703320"/>
          </a:xfrm>
        </p:grpSpPr>
        <p:sp>
          <p:nvSpPr>
            <p:cNvPr id="8" name="object 8"/>
            <p:cNvSpPr/>
            <p:nvPr/>
          </p:nvSpPr>
          <p:spPr>
            <a:xfrm>
              <a:off x="16770349" y="4742611"/>
              <a:ext cx="411480" cy="617220"/>
            </a:xfrm>
            <a:custGeom>
              <a:avLst/>
              <a:gdLst/>
              <a:ahLst/>
              <a:cxnLst/>
              <a:rect l="l" t="t" r="r" b="b"/>
              <a:pathLst>
                <a:path w="411480" h="617220">
                  <a:moveTo>
                    <a:pt x="411099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137033" y="617220"/>
                  </a:lnTo>
                  <a:lnTo>
                    <a:pt x="274066" y="617220"/>
                  </a:lnTo>
                  <a:lnTo>
                    <a:pt x="411099" y="68580"/>
                  </a:lnTo>
                  <a:lnTo>
                    <a:pt x="411099" y="0"/>
                  </a:lnTo>
                  <a:close/>
                </a:path>
              </a:pathLst>
            </a:custGeom>
            <a:solidFill>
              <a:srgbClr val="FAA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770349" y="2410891"/>
              <a:ext cx="411480" cy="2331720"/>
            </a:xfrm>
            <a:custGeom>
              <a:avLst/>
              <a:gdLst/>
              <a:ahLst/>
              <a:cxnLst/>
              <a:rect l="l" t="t" r="r" b="b"/>
              <a:pathLst>
                <a:path w="411480" h="2331720">
                  <a:moveTo>
                    <a:pt x="411097" y="0"/>
                  </a:moveTo>
                  <a:lnTo>
                    <a:pt x="0" y="0"/>
                  </a:lnTo>
                  <a:lnTo>
                    <a:pt x="0" y="2331720"/>
                  </a:lnTo>
                  <a:lnTo>
                    <a:pt x="411097" y="2331720"/>
                  </a:lnTo>
                  <a:lnTo>
                    <a:pt x="411097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770349" y="1793671"/>
              <a:ext cx="411480" cy="617220"/>
            </a:xfrm>
            <a:custGeom>
              <a:avLst/>
              <a:gdLst/>
              <a:ahLst/>
              <a:cxnLst/>
              <a:rect l="l" t="t" r="r" b="b"/>
              <a:pathLst>
                <a:path w="411480" h="617219">
                  <a:moveTo>
                    <a:pt x="205613" y="0"/>
                  </a:moveTo>
                  <a:lnTo>
                    <a:pt x="158473" y="5434"/>
                  </a:lnTo>
                  <a:lnTo>
                    <a:pt x="115197" y="20913"/>
                  </a:lnTo>
                  <a:lnTo>
                    <a:pt x="77020" y="45202"/>
                  </a:lnTo>
                  <a:lnTo>
                    <a:pt x="45176" y="77065"/>
                  </a:lnTo>
                  <a:lnTo>
                    <a:pt x="20902" y="115266"/>
                  </a:lnTo>
                  <a:lnTo>
                    <a:pt x="5431" y="158569"/>
                  </a:lnTo>
                  <a:lnTo>
                    <a:pt x="0" y="205740"/>
                  </a:lnTo>
                  <a:lnTo>
                    <a:pt x="0" y="617220"/>
                  </a:lnTo>
                  <a:lnTo>
                    <a:pt x="411099" y="617220"/>
                  </a:lnTo>
                  <a:lnTo>
                    <a:pt x="411099" y="205740"/>
                  </a:lnTo>
                  <a:lnTo>
                    <a:pt x="405674" y="158569"/>
                  </a:lnTo>
                  <a:lnTo>
                    <a:pt x="390222" y="115266"/>
                  </a:lnTo>
                  <a:lnTo>
                    <a:pt x="365972" y="77065"/>
                  </a:lnTo>
                  <a:lnTo>
                    <a:pt x="334155" y="45202"/>
                  </a:lnTo>
                  <a:lnTo>
                    <a:pt x="296002" y="20913"/>
                  </a:lnTo>
                  <a:lnTo>
                    <a:pt x="252745" y="5434"/>
                  </a:lnTo>
                  <a:lnTo>
                    <a:pt x="205613" y="0"/>
                  </a:lnTo>
                  <a:close/>
                </a:path>
              </a:pathLst>
            </a:custGeom>
            <a:solidFill>
              <a:srgbClr val="FAA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01896" y="1725091"/>
              <a:ext cx="548640" cy="3703320"/>
            </a:xfrm>
            <a:custGeom>
              <a:avLst/>
              <a:gdLst/>
              <a:ahLst/>
              <a:cxnLst/>
              <a:rect l="l" t="t" r="r" b="b"/>
              <a:pathLst>
                <a:path w="548640" h="3703320">
                  <a:moveTo>
                    <a:pt x="274066" y="0"/>
                  </a:moveTo>
                  <a:lnTo>
                    <a:pt x="224863" y="4427"/>
                  </a:lnTo>
                  <a:lnTo>
                    <a:pt x="178529" y="17190"/>
                  </a:lnTo>
                  <a:lnTo>
                    <a:pt x="135842" y="37507"/>
                  </a:lnTo>
                  <a:lnTo>
                    <a:pt x="97584" y="64597"/>
                  </a:lnTo>
                  <a:lnTo>
                    <a:pt x="64533" y="97680"/>
                  </a:lnTo>
                  <a:lnTo>
                    <a:pt x="37469" y="135974"/>
                  </a:lnTo>
                  <a:lnTo>
                    <a:pt x="17173" y="178699"/>
                  </a:lnTo>
                  <a:lnTo>
                    <a:pt x="4423" y="225075"/>
                  </a:lnTo>
                  <a:lnTo>
                    <a:pt x="0" y="274320"/>
                  </a:lnTo>
                  <a:lnTo>
                    <a:pt x="0" y="3091700"/>
                  </a:lnTo>
                  <a:lnTo>
                    <a:pt x="635" y="3097288"/>
                  </a:lnTo>
                  <a:lnTo>
                    <a:pt x="2032" y="3102749"/>
                  </a:lnTo>
                  <a:lnTo>
                    <a:pt x="139065" y="3651389"/>
                  </a:lnTo>
                  <a:lnTo>
                    <a:pt x="148246" y="3672384"/>
                  </a:lnTo>
                  <a:lnTo>
                    <a:pt x="163369" y="3688804"/>
                  </a:lnTo>
                  <a:lnTo>
                    <a:pt x="182945" y="3699499"/>
                  </a:lnTo>
                  <a:lnTo>
                    <a:pt x="205486" y="3703320"/>
                  </a:lnTo>
                  <a:lnTo>
                    <a:pt x="342519" y="3703320"/>
                  </a:lnTo>
                  <a:lnTo>
                    <a:pt x="384746" y="3688804"/>
                  </a:lnTo>
                  <a:lnTo>
                    <a:pt x="409067" y="3651389"/>
                  </a:lnTo>
                  <a:lnTo>
                    <a:pt x="430354" y="3566160"/>
                  </a:lnTo>
                  <a:lnTo>
                    <a:pt x="258953" y="3566160"/>
                  </a:lnTo>
                  <a:lnTo>
                    <a:pt x="139065" y="3086100"/>
                  </a:lnTo>
                  <a:lnTo>
                    <a:pt x="548132" y="3086100"/>
                  </a:lnTo>
                  <a:lnTo>
                    <a:pt x="548132" y="2948940"/>
                  </a:lnTo>
                  <a:lnTo>
                    <a:pt x="137033" y="2948940"/>
                  </a:lnTo>
                  <a:lnTo>
                    <a:pt x="137033" y="754380"/>
                  </a:lnTo>
                  <a:lnTo>
                    <a:pt x="548132" y="754380"/>
                  </a:lnTo>
                  <a:lnTo>
                    <a:pt x="548132" y="617220"/>
                  </a:lnTo>
                  <a:lnTo>
                    <a:pt x="137033" y="617220"/>
                  </a:lnTo>
                  <a:lnTo>
                    <a:pt x="137033" y="274320"/>
                  </a:lnTo>
                  <a:lnTo>
                    <a:pt x="144030" y="231018"/>
                  </a:lnTo>
                  <a:lnTo>
                    <a:pt x="163505" y="193373"/>
                  </a:lnTo>
                  <a:lnTo>
                    <a:pt x="193186" y="163662"/>
                  </a:lnTo>
                  <a:lnTo>
                    <a:pt x="230797" y="144165"/>
                  </a:lnTo>
                  <a:lnTo>
                    <a:pt x="274066" y="137160"/>
                  </a:lnTo>
                  <a:lnTo>
                    <a:pt x="511225" y="137160"/>
                  </a:lnTo>
                  <a:lnTo>
                    <a:pt x="510662" y="135974"/>
                  </a:lnTo>
                  <a:lnTo>
                    <a:pt x="483598" y="97680"/>
                  </a:lnTo>
                  <a:lnTo>
                    <a:pt x="450547" y="64597"/>
                  </a:lnTo>
                  <a:lnTo>
                    <a:pt x="412289" y="37507"/>
                  </a:lnTo>
                  <a:lnTo>
                    <a:pt x="369602" y="17190"/>
                  </a:lnTo>
                  <a:lnTo>
                    <a:pt x="323268" y="4427"/>
                  </a:lnTo>
                  <a:lnTo>
                    <a:pt x="274066" y="0"/>
                  </a:lnTo>
                  <a:close/>
                </a:path>
                <a:path w="548640" h="3703320">
                  <a:moveTo>
                    <a:pt x="548132" y="3086100"/>
                  </a:moveTo>
                  <a:lnTo>
                    <a:pt x="408940" y="3086100"/>
                  </a:lnTo>
                  <a:lnTo>
                    <a:pt x="289052" y="3566160"/>
                  </a:lnTo>
                  <a:lnTo>
                    <a:pt x="430354" y="3566160"/>
                  </a:lnTo>
                  <a:lnTo>
                    <a:pt x="546100" y="3102749"/>
                  </a:lnTo>
                  <a:lnTo>
                    <a:pt x="547370" y="3097288"/>
                  </a:lnTo>
                  <a:lnTo>
                    <a:pt x="548132" y="3091700"/>
                  </a:lnTo>
                  <a:lnTo>
                    <a:pt x="548132" y="3086100"/>
                  </a:lnTo>
                  <a:close/>
                </a:path>
                <a:path w="548640" h="3703320">
                  <a:moveTo>
                    <a:pt x="548132" y="2743200"/>
                  </a:moveTo>
                  <a:lnTo>
                    <a:pt x="411099" y="2743200"/>
                  </a:lnTo>
                  <a:lnTo>
                    <a:pt x="411099" y="2948940"/>
                  </a:lnTo>
                  <a:lnTo>
                    <a:pt x="548132" y="2948940"/>
                  </a:lnTo>
                  <a:lnTo>
                    <a:pt x="548132" y="2743200"/>
                  </a:lnTo>
                  <a:close/>
                </a:path>
                <a:path w="548640" h="3703320">
                  <a:moveTo>
                    <a:pt x="548132" y="754380"/>
                  </a:moveTo>
                  <a:lnTo>
                    <a:pt x="411099" y="754380"/>
                  </a:lnTo>
                  <a:lnTo>
                    <a:pt x="411099" y="2606040"/>
                  </a:lnTo>
                  <a:lnTo>
                    <a:pt x="548132" y="2606040"/>
                  </a:lnTo>
                  <a:lnTo>
                    <a:pt x="548132" y="754380"/>
                  </a:lnTo>
                  <a:close/>
                </a:path>
                <a:path w="548640" h="3703320">
                  <a:moveTo>
                    <a:pt x="511225" y="137160"/>
                  </a:moveTo>
                  <a:lnTo>
                    <a:pt x="274066" y="137160"/>
                  </a:lnTo>
                  <a:lnTo>
                    <a:pt x="317285" y="144165"/>
                  </a:lnTo>
                  <a:lnTo>
                    <a:pt x="354890" y="163662"/>
                  </a:lnTo>
                  <a:lnTo>
                    <a:pt x="384589" y="193373"/>
                  </a:lnTo>
                  <a:lnTo>
                    <a:pt x="404089" y="231018"/>
                  </a:lnTo>
                  <a:lnTo>
                    <a:pt x="411099" y="274320"/>
                  </a:lnTo>
                  <a:lnTo>
                    <a:pt x="411099" y="617220"/>
                  </a:lnTo>
                  <a:lnTo>
                    <a:pt x="548132" y="617220"/>
                  </a:lnTo>
                  <a:lnTo>
                    <a:pt x="548132" y="274320"/>
                  </a:lnTo>
                  <a:lnTo>
                    <a:pt x="543708" y="225075"/>
                  </a:lnTo>
                  <a:lnTo>
                    <a:pt x="530958" y="178699"/>
                  </a:lnTo>
                  <a:lnTo>
                    <a:pt x="511225" y="1371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8473" y="2642031"/>
            <a:ext cx="14424025" cy="543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080" marR="3790950" indent="-120014">
              <a:lnSpc>
                <a:spcPct val="116799"/>
              </a:lnSpc>
              <a:spcBef>
                <a:spcPts val="95"/>
              </a:spcBef>
            </a:pPr>
            <a:r>
              <a:rPr sz="3800" dirty="0">
                <a:latin typeface="Verdana"/>
                <a:cs typeface="Verdana"/>
              </a:rPr>
              <a:t>Bir</a:t>
            </a:r>
            <a:r>
              <a:rPr sz="3800" spc="-330" dirty="0">
                <a:latin typeface="Verdana"/>
                <a:cs typeface="Verdana"/>
              </a:rPr>
              <a:t> </a:t>
            </a:r>
            <a:r>
              <a:rPr sz="3800" spc="-290" dirty="0">
                <a:latin typeface="Verdana"/>
                <a:cs typeface="Verdana"/>
              </a:rPr>
              <a:t>günde</a:t>
            </a:r>
            <a:r>
              <a:rPr sz="3800" spc="-325" dirty="0">
                <a:latin typeface="Verdana"/>
                <a:cs typeface="Verdana"/>
              </a:rPr>
              <a:t> </a:t>
            </a:r>
            <a:r>
              <a:rPr sz="3800" spc="-140" dirty="0">
                <a:latin typeface="Verdana"/>
                <a:cs typeface="Verdana"/>
              </a:rPr>
              <a:t>çözebileceğiniz</a:t>
            </a:r>
            <a:r>
              <a:rPr sz="3800" spc="-32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30" dirty="0">
                <a:latin typeface="Verdana"/>
                <a:cs typeface="Verdana"/>
              </a:rPr>
              <a:t> </a:t>
            </a:r>
            <a:r>
              <a:rPr sz="3800" spc="-204" dirty="0">
                <a:latin typeface="Verdana"/>
                <a:cs typeface="Verdana"/>
              </a:rPr>
              <a:t>sayısını</a:t>
            </a:r>
            <a:r>
              <a:rPr sz="3800" spc="-325" dirty="0">
                <a:latin typeface="Verdana"/>
                <a:cs typeface="Verdana"/>
              </a:rPr>
              <a:t> </a:t>
            </a:r>
            <a:r>
              <a:rPr sz="3800" spc="-145" dirty="0">
                <a:latin typeface="Verdana"/>
                <a:cs typeface="Verdana"/>
              </a:rPr>
              <a:t>belirleyin. </a:t>
            </a:r>
            <a:r>
              <a:rPr sz="3800" spc="-80" dirty="0">
                <a:latin typeface="Verdana"/>
                <a:cs typeface="Verdana"/>
              </a:rPr>
              <a:t>Her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225" dirty="0">
                <a:latin typeface="Verdana"/>
                <a:cs typeface="Verdana"/>
              </a:rPr>
              <a:t>ay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365" dirty="0">
                <a:latin typeface="Verdana"/>
                <a:cs typeface="Verdana"/>
              </a:rPr>
              <a:t>bu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204" dirty="0">
                <a:latin typeface="Verdana"/>
                <a:cs typeface="Verdana"/>
              </a:rPr>
              <a:t>sayısını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180" dirty="0">
                <a:latin typeface="Verdana"/>
                <a:cs typeface="Verdana"/>
              </a:rPr>
              <a:t>biraz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10" dirty="0">
                <a:latin typeface="Verdana"/>
                <a:cs typeface="Verdana"/>
              </a:rPr>
              <a:t>arttırın.</a:t>
            </a:r>
            <a:endParaRPr sz="3800" dirty="0">
              <a:latin typeface="Verdana"/>
              <a:cs typeface="Verdana"/>
            </a:endParaRPr>
          </a:p>
          <a:p>
            <a:pPr marL="12700" marR="1657985">
              <a:lnSpc>
                <a:spcPts val="5330"/>
              </a:lnSpc>
              <a:spcBef>
                <a:spcPts val="300"/>
              </a:spcBef>
            </a:pPr>
            <a:r>
              <a:rPr sz="3800" spc="-200" dirty="0">
                <a:latin typeface="Verdana"/>
                <a:cs typeface="Verdana"/>
              </a:rPr>
              <a:t>•Böylece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15" dirty="0">
                <a:latin typeface="Verdana"/>
                <a:cs typeface="Verdana"/>
              </a:rPr>
              <a:t>sıkılmadan,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60" dirty="0">
                <a:latin typeface="Verdana"/>
                <a:cs typeface="Verdana"/>
              </a:rPr>
              <a:t>bunalmadan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185" dirty="0">
                <a:latin typeface="Verdana"/>
                <a:cs typeface="Verdana"/>
              </a:rPr>
              <a:t>sayınızı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40" dirty="0">
                <a:latin typeface="Verdana"/>
                <a:cs typeface="Verdana"/>
              </a:rPr>
              <a:t>arttırdığınızı </a:t>
            </a:r>
            <a:r>
              <a:rPr sz="3800" spc="-135" dirty="0">
                <a:latin typeface="Verdana"/>
                <a:cs typeface="Verdana"/>
              </a:rPr>
              <a:t>göreceksiniz.</a:t>
            </a:r>
            <a:endParaRPr sz="3800" dirty="0">
              <a:latin typeface="Verdana"/>
              <a:cs typeface="Verdana"/>
            </a:endParaRPr>
          </a:p>
          <a:p>
            <a:pPr marL="132080">
              <a:lnSpc>
                <a:spcPct val="100000"/>
              </a:lnSpc>
              <a:spcBef>
                <a:spcPts val="455"/>
              </a:spcBef>
            </a:pPr>
            <a:r>
              <a:rPr sz="3800" spc="-495" dirty="0">
                <a:latin typeface="Verdana"/>
                <a:cs typeface="Verdana"/>
              </a:rPr>
              <a:t>•Hem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00" dirty="0">
                <a:latin typeface="Verdana"/>
                <a:cs typeface="Verdana"/>
              </a:rPr>
              <a:t>çok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20" dirty="0">
                <a:latin typeface="Verdana"/>
                <a:cs typeface="Verdana"/>
              </a:rPr>
              <a:t>göreceksiniz,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420" dirty="0">
                <a:latin typeface="Verdana"/>
                <a:cs typeface="Verdana"/>
              </a:rPr>
              <a:t>hem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170" dirty="0">
                <a:latin typeface="Verdana"/>
                <a:cs typeface="Verdana"/>
              </a:rPr>
              <a:t>de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180" dirty="0">
                <a:latin typeface="Verdana"/>
                <a:cs typeface="Verdana"/>
              </a:rPr>
              <a:t>hızınız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75" dirty="0">
                <a:latin typeface="Verdana"/>
                <a:cs typeface="Verdana"/>
              </a:rPr>
              <a:t>artacak..</a:t>
            </a:r>
            <a:endParaRPr sz="3800" dirty="0">
              <a:latin typeface="Verdana"/>
              <a:cs typeface="Verdana"/>
            </a:endParaRPr>
          </a:p>
          <a:p>
            <a:pPr marL="12700" marR="5080" indent="119380">
              <a:lnSpc>
                <a:spcPts val="5330"/>
              </a:lnSpc>
              <a:spcBef>
                <a:spcPts val="100"/>
              </a:spcBef>
            </a:pPr>
            <a:r>
              <a:rPr sz="3800" spc="-254" dirty="0">
                <a:latin typeface="Verdana"/>
                <a:cs typeface="Verdana"/>
              </a:rPr>
              <a:t>•Farklı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75" dirty="0">
                <a:latin typeface="Verdana"/>
                <a:cs typeface="Verdana"/>
              </a:rPr>
              <a:t>kaynaklardan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180" dirty="0">
                <a:latin typeface="Verdana"/>
                <a:cs typeface="Verdana"/>
              </a:rPr>
              <a:t>ve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130" dirty="0">
                <a:latin typeface="Verdana"/>
                <a:cs typeface="Verdana"/>
              </a:rPr>
              <a:t>Özellikle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dirty="0">
                <a:latin typeface="Verdana"/>
                <a:cs typeface="Verdana"/>
              </a:rPr>
              <a:t>MEB’in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195" dirty="0">
                <a:latin typeface="Verdana"/>
                <a:cs typeface="Verdana"/>
              </a:rPr>
              <a:t>yayınladığı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285" dirty="0">
                <a:latin typeface="Verdana"/>
                <a:cs typeface="Verdana"/>
              </a:rPr>
              <a:t>örnek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25" dirty="0">
                <a:latin typeface="Verdana"/>
                <a:cs typeface="Verdana"/>
              </a:rPr>
              <a:t>ve </a:t>
            </a:r>
            <a:r>
              <a:rPr sz="3800" spc="-95" dirty="0">
                <a:latin typeface="Verdana"/>
                <a:cs typeface="Verdana"/>
              </a:rPr>
              <a:t>testlerden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285" dirty="0">
                <a:latin typeface="Verdana"/>
                <a:cs typeface="Verdana"/>
              </a:rPr>
              <a:t>yararlanmalısın.</a:t>
            </a:r>
            <a:r>
              <a:rPr sz="3800" spc="-350" dirty="0">
                <a:latin typeface="Verdana"/>
                <a:cs typeface="Verdana"/>
              </a:rPr>
              <a:t> </a:t>
            </a:r>
            <a:r>
              <a:rPr sz="3800" spc="-200" dirty="0">
                <a:latin typeface="Verdana"/>
                <a:cs typeface="Verdana"/>
              </a:rPr>
              <a:t>çok</a:t>
            </a:r>
            <a:r>
              <a:rPr sz="3800" spc="-350" dirty="0">
                <a:latin typeface="Verdana"/>
                <a:cs typeface="Verdana"/>
              </a:rPr>
              <a:t> </a:t>
            </a:r>
            <a:r>
              <a:rPr sz="3800" spc="-305" dirty="0">
                <a:latin typeface="Verdana"/>
                <a:cs typeface="Verdana"/>
              </a:rPr>
              <a:t>soru</a:t>
            </a:r>
            <a:r>
              <a:rPr sz="3800" spc="-350" dirty="0">
                <a:latin typeface="Verdana"/>
                <a:cs typeface="Verdana"/>
              </a:rPr>
              <a:t> </a:t>
            </a:r>
            <a:r>
              <a:rPr sz="3800" spc="-160" dirty="0">
                <a:latin typeface="Verdana"/>
                <a:cs typeface="Verdana"/>
              </a:rPr>
              <a:t>çözerek</a:t>
            </a:r>
            <a:r>
              <a:rPr sz="3800" spc="-350" dirty="0">
                <a:latin typeface="Verdana"/>
                <a:cs typeface="Verdana"/>
              </a:rPr>
              <a:t> </a:t>
            </a:r>
            <a:r>
              <a:rPr sz="3800" spc="-110" dirty="0">
                <a:latin typeface="Verdana"/>
                <a:cs typeface="Verdana"/>
              </a:rPr>
              <a:t>LGS’de</a:t>
            </a:r>
            <a:r>
              <a:rPr sz="3800" spc="-350" dirty="0">
                <a:latin typeface="Verdana"/>
                <a:cs typeface="Verdana"/>
              </a:rPr>
              <a:t> </a:t>
            </a:r>
            <a:r>
              <a:rPr sz="3800" spc="-45" dirty="0">
                <a:latin typeface="Verdana"/>
                <a:cs typeface="Verdana"/>
              </a:rPr>
              <a:t>karşınıza </a:t>
            </a:r>
            <a:r>
              <a:rPr sz="3800" spc="-165" dirty="0">
                <a:latin typeface="Verdana"/>
                <a:cs typeface="Verdana"/>
              </a:rPr>
              <a:t>çıkacak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185" dirty="0">
                <a:latin typeface="Verdana"/>
                <a:cs typeface="Verdana"/>
              </a:rPr>
              <a:t>değişik</a:t>
            </a:r>
            <a:r>
              <a:rPr sz="3800" spc="-345" dirty="0">
                <a:latin typeface="Verdana"/>
                <a:cs typeface="Verdana"/>
              </a:rPr>
              <a:t> </a:t>
            </a:r>
            <a:r>
              <a:rPr sz="3800" spc="-260" dirty="0">
                <a:latin typeface="Verdana"/>
                <a:cs typeface="Verdana"/>
              </a:rPr>
              <a:t>sorulara</a:t>
            </a:r>
            <a:r>
              <a:rPr sz="3800" spc="-350" dirty="0">
                <a:latin typeface="Verdana"/>
                <a:cs typeface="Verdana"/>
              </a:rPr>
              <a:t> </a:t>
            </a:r>
            <a:r>
              <a:rPr sz="3800" spc="-165" dirty="0">
                <a:latin typeface="Verdana"/>
                <a:cs typeface="Verdana"/>
              </a:rPr>
              <a:t>hazırlıklı</a:t>
            </a:r>
            <a:r>
              <a:rPr sz="3800" spc="-345" dirty="0">
                <a:latin typeface="Verdana"/>
                <a:cs typeface="Verdana"/>
              </a:rPr>
              <a:t> </a:t>
            </a:r>
            <a:r>
              <a:rPr sz="3800" spc="-120" dirty="0">
                <a:latin typeface="Verdana"/>
                <a:cs typeface="Verdana"/>
              </a:rPr>
              <a:t>olacaksınız.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2021" rIns="0" bIns="0" rtlCol="0">
            <a:spAutoFit/>
          </a:bodyPr>
          <a:lstStyle/>
          <a:p>
            <a:pPr marL="1338580">
              <a:lnSpc>
                <a:spcPct val="100000"/>
              </a:lnSpc>
              <a:spcBef>
                <a:spcPts val="120"/>
              </a:spcBef>
            </a:pPr>
            <a:r>
              <a:rPr sz="5800" spc="105" dirty="0"/>
              <a:t>ÇOK</a:t>
            </a:r>
            <a:r>
              <a:rPr sz="5800" spc="-585" dirty="0"/>
              <a:t> </a:t>
            </a:r>
            <a:r>
              <a:rPr sz="5800" spc="-140" dirty="0"/>
              <a:t>SORU</a:t>
            </a:r>
            <a:r>
              <a:rPr sz="5800" spc="-585" dirty="0"/>
              <a:t> </a:t>
            </a:r>
            <a:r>
              <a:rPr sz="5800" spc="-10" dirty="0"/>
              <a:t>ÇÖZÜN!</a:t>
            </a:r>
            <a:endParaRPr sz="5800"/>
          </a:p>
        </p:txBody>
      </p:sp>
      <p:grpSp>
        <p:nvGrpSpPr>
          <p:cNvPr id="15" name="object 15"/>
          <p:cNvGrpSpPr/>
          <p:nvPr/>
        </p:nvGrpSpPr>
        <p:grpSpPr>
          <a:xfrm>
            <a:off x="10824704" y="8393239"/>
            <a:ext cx="6438900" cy="1569085"/>
            <a:chOff x="10824704" y="8393239"/>
            <a:chExt cx="6438900" cy="1569085"/>
          </a:xfrm>
        </p:grpSpPr>
        <p:sp>
          <p:nvSpPr>
            <p:cNvPr id="16" name="object 16"/>
            <p:cNvSpPr/>
            <p:nvPr/>
          </p:nvSpPr>
          <p:spPr>
            <a:xfrm>
              <a:off x="10824692" y="8393252"/>
              <a:ext cx="6438900" cy="1569085"/>
            </a:xfrm>
            <a:custGeom>
              <a:avLst/>
              <a:gdLst/>
              <a:ahLst/>
              <a:cxnLst/>
              <a:rect l="l" t="t" r="r" b="b"/>
              <a:pathLst>
                <a:path w="6438900" h="1569084">
                  <a:moveTo>
                    <a:pt x="6438900" y="1518920"/>
                  </a:moveTo>
                  <a:lnTo>
                    <a:pt x="0" y="1518920"/>
                  </a:lnTo>
                  <a:lnTo>
                    <a:pt x="0" y="1568843"/>
                  </a:lnTo>
                  <a:lnTo>
                    <a:pt x="6438900" y="1568843"/>
                  </a:lnTo>
                  <a:lnTo>
                    <a:pt x="6438900" y="1518920"/>
                  </a:lnTo>
                  <a:close/>
                </a:path>
                <a:path w="6438900" h="1569084">
                  <a:moveTo>
                    <a:pt x="6438900" y="0"/>
                  </a:moveTo>
                  <a:lnTo>
                    <a:pt x="0" y="0"/>
                  </a:lnTo>
                  <a:lnTo>
                    <a:pt x="0" y="49923"/>
                  </a:lnTo>
                  <a:lnTo>
                    <a:pt x="6438900" y="49923"/>
                  </a:lnTo>
                  <a:lnTo>
                    <a:pt x="6438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24704" y="8418190"/>
              <a:ext cx="1191260" cy="1519555"/>
            </a:xfrm>
            <a:custGeom>
              <a:avLst/>
              <a:gdLst/>
              <a:ahLst/>
              <a:cxnLst/>
              <a:rect l="l" t="t" r="r" b="b"/>
              <a:pathLst>
                <a:path w="1191259" h="1519554">
                  <a:moveTo>
                    <a:pt x="1190777" y="0"/>
                  </a:moveTo>
                  <a:lnTo>
                    <a:pt x="0" y="0"/>
                  </a:lnTo>
                  <a:lnTo>
                    <a:pt x="0" y="1518945"/>
                  </a:lnTo>
                  <a:lnTo>
                    <a:pt x="1190777" y="1518945"/>
                  </a:lnTo>
                  <a:lnTo>
                    <a:pt x="1190777" y="0"/>
                  </a:lnTo>
                  <a:close/>
                </a:path>
              </a:pathLst>
            </a:custGeom>
            <a:solidFill>
              <a:srgbClr val="FF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24692" y="8393252"/>
              <a:ext cx="1216025" cy="1569085"/>
            </a:xfrm>
            <a:custGeom>
              <a:avLst/>
              <a:gdLst/>
              <a:ahLst/>
              <a:cxnLst/>
              <a:rect l="l" t="t" r="r" b="b"/>
              <a:pathLst>
                <a:path w="1216025" h="1569084">
                  <a:moveTo>
                    <a:pt x="1215707" y="24955"/>
                  </a:moveTo>
                  <a:lnTo>
                    <a:pt x="1213751" y="15240"/>
                  </a:lnTo>
                  <a:lnTo>
                    <a:pt x="1208417" y="7302"/>
                  </a:lnTo>
                  <a:lnTo>
                    <a:pt x="1200492" y="1955"/>
                  </a:lnTo>
                  <a:lnTo>
                    <a:pt x="1190777" y="0"/>
                  </a:lnTo>
                  <a:lnTo>
                    <a:pt x="1165847" y="0"/>
                  </a:lnTo>
                  <a:lnTo>
                    <a:pt x="1165847" y="49923"/>
                  </a:lnTo>
                  <a:lnTo>
                    <a:pt x="1165847" y="234353"/>
                  </a:lnTo>
                  <a:lnTo>
                    <a:pt x="846861" y="49923"/>
                  </a:lnTo>
                  <a:lnTo>
                    <a:pt x="1165847" y="49923"/>
                  </a:lnTo>
                  <a:lnTo>
                    <a:pt x="1165847" y="0"/>
                  </a:lnTo>
                  <a:lnTo>
                    <a:pt x="0" y="0"/>
                  </a:lnTo>
                  <a:lnTo>
                    <a:pt x="0" y="49923"/>
                  </a:lnTo>
                  <a:lnTo>
                    <a:pt x="747153" y="49923"/>
                  </a:lnTo>
                  <a:lnTo>
                    <a:pt x="1165847" y="292011"/>
                  </a:lnTo>
                  <a:lnTo>
                    <a:pt x="1165847" y="416991"/>
                  </a:lnTo>
                  <a:lnTo>
                    <a:pt x="770661" y="188506"/>
                  </a:lnTo>
                  <a:lnTo>
                    <a:pt x="761263" y="185343"/>
                  </a:lnTo>
                  <a:lnTo>
                    <a:pt x="751725" y="186004"/>
                  </a:lnTo>
                  <a:lnTo>
                    <a:pt x="743140" y="190207"/>
                  </a:lnTo>
                  <a:lnTo>
                    <a:pt x="736587" y="197637"/>
                  </a:lnTo>
                  <a:lnTo>
                    <a:pt x="733437" y="207035"/>
                  </a:lnTo>
                  <a:lnTo>
                    <a:pt x="734110" y="216585"/>
                  </a:lnTo>
                  <a:lnTo>
                    <a:pt x="738301" y="225183"/>
                  </a:lnTo>
                  <a:lnTo>
                    <a:pt x="745731" y="231736"/>
                  </a:lnTo>
                  <a:lnTo>
                    <a:pt x="1165847" y="474649"/>
                  </a:lnTo>
                  <a:lnTo>
                    <a:pt x="1165847" y="599617"/>
                  </a:lnTo>
                  <a:lnTo>
                    <a:pt x="770661" y="371132"/>
                  </a:lnTo>
                  <a:lnTo>
                    <a:pt x="761263" y="367982"/>
                  </a:lnTo>
                  <a:lnTo>
                    <a:pt x="751725" y="368642"/>
                  </a:lnTo>
                  <a:lnTo>
                    <a:pt x="743140" y="372846"/>
                  </a:lnTo>
                  <a:lnTo>
                    <a:pt x="736587" y="380276"/>
                  </a:lnTo>
                  <a:lnTo>
                    <a:pt x="733437" y="389674"/>
                  </a:lnTo>
                  <a:lnTo>
                    <a:pt x="734110" y="399224"/>
                  </a:lnTo>
                  <a:lnTo>
                    <a:pt x="738301" y="407822"/>
                  </a:lnTo>
                  <a:lnTo>
                    <a:pt x="745731" y="414388"/>
                  </a:lnTo>
                  <a:lnTo>
                    <a:pt x="1165847" y="657288"/>
                  </a:lnTo>
                  <a:lnTo>
                    <a:pt x="1165847" y="782269"/>
                  </a:lnTo>
                  <a:lnTo>
                    <a:pt x="770661" y="553783"/>
                  </a:lnTo>
                  <a:lnTo>
                    <a:pt x="761263" y="550621"/>
                  </a:lnTo>
                  <a:lnTo>
                    <a:pt x="751725" y="551281"/>
                  </a:lnTo>
                  <a:lnTo>
                    <a:pt x="743140" y="555485"/>
                  </a:lnTo>
                  <a:lnTo>
                    <a:pt x="736587" y="562902"/>
                  </a:lnTo>
                  <a:lnTo>
                    <a:pt x="733437" y="572300"/>
                  </a:lnTo>
                  <a:lnTo>
                    <a:pt x="734110" y="581850"/>
                  </a:lnTo>
                  <a:lnTo>
                    <a:pt x="738301" y="590448"/>
                  </a:lnTo>
                  <a:lnTo>
                    <a:pt x="745731" y="597001"/>
                  </a:lnTo>
                  <a:lnTo>
                    <a:pt x="1165847" y="839914"/>
                  </a:lnTo>
                  <a:lnTo>
                    <a:pt x="1165847" y="964907"/>
                  </a:lnTo>
                  <a:lnTo>
                    <a:pt x="770661" y="736422"/>
                  </a:lnTo>
                  <a:lnTo>
                    <a:pt x="761263" y="733259"/>
                  </a:lnTo>
                  <a:lnTo>
                    <a:pt x="751725" y="733920"/>
                  </a:lnTo>
                  <a:lnTo>
                    <a:pt x="743140" y="738111"/>
                  </a:lnTo>
                  <a:lnTo>
                    <a:pt x="736587" y="745553"/>
                  </a:lnTo>
                  <a:lnTo>
                    <a:pt x="733437" y="754938"/>
                  </a:lnTo>
                  <a:lnTo>
                    <a:pt x="734110" y="764489"/>
                  </a:lnTo>
                  <a:lnTo>
                    <a:pt x="738301" y="773087"/>
                  </a:lnTo>
                  <a:lnTo>
                    <a:pt x="745731" y="779640"/>
                  </a:lnTo>
                  <a:lnTo>
                    <a:pt x="1165847" y="1022553"/>
                  </a:lnTo>
                  <a:lnTo>
                    <a:pt x="1165847" y="1147533"/>
                  </a:lnTo>
                  <a:lnTo>
                    <a:pt x="770661" y="919048"/>
                  </a:lnTo>
                  <a:lnTo>
                    <a:pt x="761263" y="915885"/>
                  </a:lnTo>
                  <a:lnTo>
                    <a:pt x="751725" y="916546"/>
                  </a:lnTo>
                  <a:lnTo>
                    <a:pt x="743140" y="920750"/>
                  </a:lnTo>
                  <a:lnTo>
                    <a:pt x="736587" y="928179"/>
                  </a:lnTo>
                  <a:lnTo>
                    <a:pt x="733437" y="937577"/>
                  </a:lnTo>
                  <a:lnTo>
                    <a:pt x="734110" y="947115"/>
                  </a:lnTo>
                  <a:lnTo>
                    <a:pt x="738301" y="955725"/>
                  </a:lnTo>
                  <a:lnTo>
                    <a:pt x="745731" y="962279"/>
                  </a:lnTo>
                  <a:lnTo>
                    <a:pt x="1165847" y="1205191"/>
                  </a:lnTo>
                  <a:lnTo>
                    <a:pt x="1165847" y="1330159"/>
                  </a:lnTo>
                  <a:lnTo>
                    <a:pt x="770661" y="1101686"/>
                  </a:lnTo>
                  <a:lnTo>
                    <a:pt x="761263" y="1098524"/>
                  </a:lnTo>
                  <a:lnTo>
                    <a:pt x="751725" y="1099185"/>
                  </a:lnTo>
                  <a:lnTo>
                    <a:pt x="743140" y="1103388"/>
                  </a:lnTo>
                  <a:lnTo>
                    <a:pt x="736587" y="1110818"/>
                  </a:lnTo>
                  <a:lnTo>
                    <a:pt x="733437" y="1120216"/>
                  </a:lnTo>
                  <a:lnTo>
                    <a:pt x="734110" y="1129753"/>
                  </a:lnTo>
                  <a:lnTo>
                    <a:pt x="738301" y="1138351"/>
                  </a:lnTo>
                  <a:lnTo>
                    <a:pt x="745731" y="1144917"/>
                  </a:lnTo>
                  <a:lnTo>
                    <a:pt x="1165847" y="1387830"/>
                  </a:lnTo>
                  <a:lnTo>
                    <a:pt x="1165847" y="1512811"/>
                  </a:lnTo>
                  <a:lnTo>
                    <a:pt x="770661" y="1284312"/>
                  </a:lnTo>
                  <a:lnTo>
                    <a:pt x="761263" y="1281163"/>
                  </a:lnTo>
                  <a:lnTo>
                    <a:pt x="751725" y="1281823"/>
                  </a:lnTo>
                  <a:lnTo>
                    <a:pt x="743140" y="1286027"/>
                  </a:lnTo>
                  <a:lnTo>
                    <a:pt x="736587" y="1293456"/>
                  </a:lnTo>
                  <a:lnTo>
                    <a:pt x="733437" y="1302854"/>
                  </a:lnTo>
                  <a:lnTo>
                    <a:pt x="734110" y="1312392"/>
                  </a:lnTo>
                  <a:lnTo>
                    <a:pt x="738301" y="1320990"/>
                  </a:lnTo>
                  <a:lnTo>
                    <a:pt x="745731" y="1327556"/>
                  </a:lnTo>
                  <a:lnTo>
                    <a:pt x="1076744" y="1518932"/>
                  </a:lnTo>
                  <a:lnTo>
                    <a:pt x="0" y="1518932"/>
                  </a:lnTo>
                  <a:lnTo>
                    <a:pt x="0" y="1568856"/>
                  </a:lnTo>
                  <a:lnTo>
                    <a:pt x="1165517" y="1568856"/>
                  </a:lnTo>
                  <a:lnTo>
                    <a:pt x="1169746" y="1568856"/>
                  </a:lnTo>
                  <a:lnTo>
                    <a:pt x="1178369" y="1568856"/>
                  </a:lnTo>
                  <a:lnTo>
                    <a:pt x="1190777" y="1568856"/>
                  </a:lnTo>
                  <a:lnTo>
                    <a:pt x="1200492" y="1566887"/>
                  </a:lnTo>
                  <a:lnTo>
                    <a:pt x="1208417" y="1561541"/>
                  </a:lnTo>
                  <a:lnTo>
                    <a:pt x="1213751" y="1553603"/>
                  </a:lnTo>
                  <a:lnTo>
                    <a:pt x="1215707" y="1543888"/>
                  </a:lnTo>
                  <a:lnTo>
                    <a:pt x="1215707" y="249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015482" y="8418197"/>
            <a:ext cx="5248275" cy="15195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6364" rIns="0" bIns="0" rtlCol="0">
            <a:spAutoFit/>
          </a:bodyPr>
          <a:lstStyle/>
          <a:p>
            <a:pPr marL="156845" marR="459105">
              <a:lnSpc>
                <a:spcPct val="117300"/>
              </a:lnSpc>
              <a:spcBef>
                <a:spcPts val="994"/>
              </a:spcBef>
            </a:pPr>
            <a:r>
              <a:rPr sz="3250" spc="95" dirty="0">
                <a:latin typeface="Verdana"/>
                <a:cs typeface="Verdana"/>
              </a:rPr>
              <a:t>Test</a:t>
            </a:r>
            <a:r>
              <a:rPr sz="3250" spc="-280" dirty="0">
                <a:latin typeface="Verdana"/>
                <a:cs typeface="Verdana"/>
              </a:rPr>
              <a:t> </a:t>
            </a:r>
            <a:r>
              <a:rPr sz="3250" spc="-155" dirty="0">
                <a:latin typeface="Verdana"/>
                <a:cs typeface="Verdana"/>
              </a:rPr>
              <a:t>çözerken</a:t>
            </a:r>
            <a:r>
              <a:rPr sz="3250" spc="-280" dirty="0">
                <a:latin typeface="Verdana"/>
                <a:cs typeface="Verdana"/>
              </a:rPr>
              <a:t> </a:t>
            </a:r>
            <a:r>
              <a:rPr sz="3250" spc="-135" dirty="0">
                <a:latin typeface="Verdana"/>
                <a:cs typeface="Verdana"/>
              </a:rPr>
              <a:t>Kolaydan </a:t>
            </a:r>
            <a:r>
              <a:rPr sz="3250" spc="-190" dirty="0">
                <a:latin typeface="Verdana"/>
                <a:cs typeface="Verdana"/>
              </a:rPr>
              <a:t>zora</a:t>
            </a:r>
            <a:r>
              <a:rPr sz="3250" spc="-300" dirty="0">
                <a:latin typeface="Verdana"/>
                <a:cs typeface="Verdana"/>
              </a:rPr>
              <a:t> </a:t>
            </a:r>
            <a:r>
              <a:rPr sz="3250" spc="-229" dirty="0">
                <a:latin typeface="Verdana"/>
                <a:cs typeface="Verdana"/>
              </a:rPr>
              <a:t>doğru</a:t>
            </a:r>
            <a:r>
              <a:rPr sz="3250" spc="-295" dirty="0">
                <a:latin typeface="Verdana"/>
                <a:cs typeface="Verdana"/>
              </a:rPr>
              <a:t> </a:t>
            </a:r>
            <a:r>
              <a:rPr sz="3250" spc="-60" dirty="0">
                <a:latin typeface="Verdana"/>
                <a:cs typeface="Verdana"/>
              </a:rPr>
              <a:t>çözmelisin</a:t>
            </a:r>
            <a:endParaRPr sz="3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007" y="1708026"/>
            <a:ext cx="1514475" cy="1708785"/>
            <a:chOff x="433007" y="1708026"/>
            <a:chExt cx="1514475" cy="1708785"/>
          </a:xfrm>
        </p:grpSpPr>
        <p:sp>
          <p:nvSpPr>
            <p:cNvPr id="3" name="object 3"/>
            <p:cNvSpPr/>
            <p:nvPr/>
          </p:nvSpPr>
          <p:spPr>
            <a:xfrm>
              <a:off x="433007" y="1708026"/>
              <a:ext cx="1514475" cy="1708785"/>
            </a:xfrm>
            <a:custGeom>
              <a:avLst/>
              <a:gdLst/>
              <a:ahLst/>
              <a:cxnLst/>
              <a:rect l="l" t="t" r="r" b="b"/>
              <a:pathLst>
                <a:path w="1514475" h="1708785">
                  <a:moveTo>
                    <a:pt x="810112" y="0"/>
                  </a:moveTo>
                  <a:lnTo>
                    <a:pt x="745270" y="4596"/>
                  </a:lnTo>
                  <a:lnTo>
                    <a:pt x="681057" y="15736"/>
                  </a:lnTo>
                  <a:lnTo>
                    <a:pt x="618456" y="33239"/>
                  </a:lnTo>
                  <a:lnTo>
                    <a:pt x="557791" y="57019"/>
                  </a:lnTo>
                  <a:lnTo>
                    <a:pt x="499986" y="86707"/>
                  </a:lnTo>
                  <a:lnTo>
                    <a:pt x="449430" y="119280"/>
                  </a:lnTo>
                  <a:lnTo>
                    <a:pt x="405816" y="152879"/>
                  </a:lnTo>
                  <a:lnTo>
                    <a:pt x="364864" y="189783"/>
                  </a:lnTo>
                  <a:lnTo>
                    <a:pt x="326939" y="229669"/>
                  </a:lnTo>
                  <a:lnTo>
                    <a:pt x="292154" y="272419"/>
                  </a:lnTo>
                  <a:lnTo>
                    <a:pt x="260822" y="317649"/>
                  </a:lnTo>
                  <a:lnTo>
                    <a:pt x="233035" y="365224"/>
                  </a:lnTo>
                  <a:lnTo>
                    <a:pt x="209036" y="414730"/>
                  </a:lnTo>
                  <a:lnTo>
                    <a:pt x="198474" y="440178"/>
                  </a:lnTo>
                  <a:lnTo>
                    <a:pt x="187091" y="461225"/>
                  </a:lnTo>
                  <a:lnTo>
                    <a:pt x="164794" y="503320"/>
                  </a:lnTo>
                  <a:lnTo>
                    <a:pt x="130434" y="570740"/>
                  </a:lnTo>
                  <a:lnTo>
                    <a:pt x="108223" y="617940"/>
                  </a:lnTo>
                  <a:lnTo>
                    <a:pt x="87443" y="665860"/>
                  </a:lnTo>
                  <a:lnTo>
                    <a:pt x="68320" y="714455"/>
                  </a:lnTo>
                  <a:lnTo>
                    <a:pt x="51083" y="763683"/>
                  </a:lnTo>
                  <a:lnTo>
                    <a:pt x="35959" y="813499"/>
                  </a:lnTo>
                  <a:lnTo>
                    <a:pt x="23175" y="863860"/>
                  </a:lnTo>
                  <a:lnTo>
                    <a:pt x="12959" y="914723"/>
                  </a:lnTo>
                  <a:lnTo>
                    <a:pt x="5540" y="966042"/>
                  </a:lnTo>
                  <a:lnTo>
                    <a:pt x="1144" y="1017775"/>
                  </a:lnTo>
                  <a:lnTo>
                    <a:pt x="0" y="1069878"/>
                  </a:lnTo>
                  <a:lnTo>
                    <a:pt x="2334" y="1122308"/>
                  </a:lnTo>
                  <a:lnTo>
                    <a:pt x="7627" y="1170912"/>
                  </a:lnTo>
                  <a:lnTo>
                    <a:pt x="16070" y="1219083"/>
                  </a:lnTo>
                  <a:lnTo>
                    <a:pt x="27710" y="1266517"/>
                  </a:lnTo>
                  <a:lnTo>
                    <a:pt x="42594" y="1312912"/>
                  </a:lnTo>
                  <a:lnTo>
                    <a:pt x="60768" y="1357964"/>
                  </a:lnTo>
                  <a:lnTo>
                    <a:pt x="82279" y="1401369"/>
                  </a:lnTo>
                  <a:lnTo>
                    <a:pt x="107172" y="1442823"/>
                  </a:lnTo>
                  <a:lnTo>
                    <a:pt x="135494" y="1482025"/>
                  </a:lnTo>
                  <a:lnTo>
                    <a:pt x="167292" y="1518670"/>
                  </a:lnTo>
                  <a:lnTo>
                    <a:pt x="202612" y="1552455"/>
                  </a:lnTo>
                  <a:lnTo>
                    <a:pt x="241500" y="1583077"/>
                  </a:lnTo>
                  <a:lnTo>
                    <a:pt x="283282" y="1610097"/>
                  </a:lnTo>
                  <a:lnTo>
                    <a:pt x="326940" y="1633297"/>
                  </a:lnTo>
                  <a:lnTo>
                    <a:pt x="372228" y="1652903"/>
                  </a:lnTo>
                  <a:lnTo>
                    <a:pt x="418901" y="1669142"/>
                  </a:lnTo>
                  <a:lnTo>
                    <a:pt x="466715" y="1682240"/>
                  </a:lnTo>
                  <a:lnTo>
                    <a:pt x="515424" y="1692425"/>
                  </a:lnTo>
                  <a:lnTo>
                    <a:pt x="564785" y="1699923"/>
                  </a:lnTo>
                  <a:lnTo>
                    <a:pt x="614551" y="1704961"/>
                  </a:lnTo>
                  <a:lnTo>
                    <a:pt x="664479" y="1707765"/>
                  </a:lnTo>
                  <a:lnTo>
                    <a:pt x="714322" y="1708563"/>
                  </a:lnTo>
                  <a:lnTo>
                    <a:pt x="763837" y="1707582"/>
                  </a:lnTo>
                  <a:lnTo>
                    <a:pt x="812778" y="1705047"/>
                  </a:lnTo>
                  <a:lnTo>
                    <a:pt x="861633" y="1700865"/>
                  </a:lnTo>
                  <a:lnTo>
                    <a:pt x="910193" y="1694670"/>
                  </a:lnTo>
                  <a:lnTo>
                    <a:pt x="958198" y="1686225"/>
                  </a:lnTo>
                  <a:lnTo>
                    <a:pt x="1005387" y="1675295"/>
                  </a:lnTo>
                  <a:lnTo>
                    <a:pt x="1051500" y="1661642"/>
                  </a:lnTo>
                  <a:lnTo>
                    <a:pt x="1096277" y="1645032"/>
                  </a:lnTo>
                  <a:lnTo>
                    <a:pt x="1139457" y="1625227"/>
                  </a:lnTo>
                  <a:lnTo>
                    <a:pt x="1180781" y="1601992"/>
                  </a:lnTo>
                  <a:lnTo>
                    <a:pt x="1219986" y="1575090"/>
                  </a:lnTo>
                  <a:lnTo>
                    <a:pt x="1256815" y="1544285"/>
                  </a:lnTo>
                  <a:lnTo>
                    <a:pt x="1291005" y="1509341"/>
                  </a:lnTo>
                  <a:lnTo>
                    <a:pt x="1322297" y="1470021"/>
                  </a:lnTo>
                  <a:lnTo>
                    <a:pt x="1348930" y="1429525"/>
                  </a:lnTo>
                  <a:lnTo>
                    <a:pt x="1372503" y="1387257"/>
                  </a:lnTo>
                  <a:lnTo>
                    <a:pt x="1393315" y="1343535"/>
                  </a:lnTo>
                  <a:lnTo>
                    <a:pt x="1411668" y="1298679"/>
                  </a:lnTo>
                  <a:lnTo>
                    <a:pt x="1427862" y="1253008"/>
                  </a:lnTo>
                  <a:lnTo>
                    <a:pt x="1442198" y="1206839"/>
                  </a:lnTo>
                  <a:lnTo>
                    <a:pt x="1456345" y="1155923"/>
                  </a:lnTo>
                  <a:lnTo>
                    <a:pt x="1469029" y="1104710"/>
                  </a:lnTo>
                  <a:lnTo>
                    <a:pt x="1480253" y="1053202"/>
                  </a:lnTo>
                  <a:lnTo>
                    <a:pt x="1490016" y="1001399"/>
                  </a:lnTo>
                  <a:lnTo>
                    <a:pt x="1498320" y="949301"/>
                  </a:lnTo>
                  <a:lnTo>
                    <a:pt x="1505164" y="896908"/>
                  </a:lnTo>
                  <a:lnTo>
                    <a:pt x="1509787" y="849605"/>
                  </a:lnTo>
                  <a:lnTo>
                    <a:pt x="1512758" y="801909"/>
                  </a:lnTo>
                  <a:lnTo>
                    <a:pt x="1513920" y="753987"/>
                  </a:lnTo>
                  <a:lnTo>
                    <a:pt x="1513114" y="706008"/>
                  </a:lnTo>
                  <a:lnTo>
                    <a:pt x="1510183" y="658141"/>
                  </a:lnTo>
                  <a:lnTo>
                    <a:pt x="1504969" y="610552"/>
                  </a:lnTo>
                  <a:lnTo>
                    <a:pt x="1497313" y="563411"/>
                  </a:lnTo>
                  <a:lnTo>
                    <a:pt x="1487057" y="516886"/>
                  </a:lnTo>
                  <a:lnTo>
                    <a:pt x="1474045" y="471144"/>
                  </a:lnTo>
                  <a:lnTo>
                    <a:pt x="1458116" y="426353"/>
                  </a:lnTo>
                  <a:lnTo>
                    <a:pt x="1439114" y="382683"/>
                  </a:lnTo>
                  <a:lnTo>
                    <a:pt x="1416881" y="340300"/>
                  </a:lnTo>
                  <a:lnTo>
                    <a:pt x="1391258" y="299373"/>
                  </a:lnTo>
                  <a:lnTo>
                    <a:pt x="1360422" y="257841"/>
                  </a:lnTo>
                  <a:lnTo>
                    <a:pt x="1326402" y="218943"/>
                  </a:lnTo>
                  <a:lnTo>
                    <a:pt x="1289463" y="182800"/>
                  </a:lnTo>
                  <a:lnTo>
                    <a:pt x="1249874" y="149534"/>
                  </a:lnTo>
                  <a:lnTo>
                    <a:pt x="1207900" y="119265"/>
                  </a:lnTo>
                  <a:lnTo>
                    <a:pt x="1163809" y="92115"/>
                  </a:lnTo>
                  <a:lnTo>
                    <a:pt x="1117868" y="68206"/>
                  </a:lnTo>
                  <a:lnTo>
                    <a:pt x="1070343" y="47657"/>
                  </a:lnTo>
                  <a:lnTo>
                    <a:pt x="1021502" y="30591"/>
                  </a:lnTo>
                  <a:lnTo>
                    <a:pt x="971612" y="17128"/>
                  </a:lnTo>
                  <a:lnTo>
                    <a:pt x="907593" y="5383"/>
                  </a:lnTo>
                  <a:lnTo>
                    <a:pt x="842707" y="161"/>
                  </a:lnTo>
                  <a:lnTo>
                    <a:pt x="810112" y="0"/>
                  </a:lnTo>
                  <a:close/>
                </a:path>
              </a:pathLst>
            </a:custGeom>
            <a:solidFill>
              <a:srgbClr val="B54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18178" y="2180449"/>
              <a:ext cx="377190" cy="923290"/>
            </a:xfrm>
            <a:custGeom>
              <a:avLst/>
              <a:gdLst/>
              <a:ahLst/>
              <a:cxnLst/>
              <a:rect l="l" t="t" r="r" b="b"/>
              <a:pathLst>
                <a:path w="377190" h="923289">
                  <a:moveTo>
                    <a:pt x="161498" y="0"/>
                  </a:moveTo>
                  <a:lnTo>
                    <a:pt x="139952" y="12129"/>
                  </a:lnTo>
                  <a:lnTo>
                    <a:pt x="10878" y="157150"/>
                  </a:lnTo>
                  <a:lnTo>
                    <a:pt x="0" y="188827"/>
                  </a:lnTo>
                  <a:lnTo>
                    <a:pt x="13556" y="216585"/>
                  </a:lnTo>
                  <a:lnTo>
                    <a:pt x="40503" y="229329"/>
                  </a:lnTo>
                  <a:lnTo>
                    <a:pt x="69794" y="215964"/>
                  </a:lnTo>
                  <a:lnTo>
                    <a:pt x="132516" y="145619"/>
                  </a:lnTo>
                  <a:lnTo>
                    <a:pt x="163160" y="829361"/>
                  </a:lnTo>
                  <a:lnTo>
                    <a:pt x="80267" y="839572"/>
                  </a:lnTo>
                  <a:lnTo>
                    <a:pt x="41947" y="864715"/>
                  </a:lnTo>
                  <a:lnTo>
                    <a:pt x="38609" y="881152"/>
                  </a:lnTo>
                  <a:lnTo>
                    <a:pt x="41981" y="896607"/>
                  </a:lnTo>
                  <a:lnTo>
                    <a:pt x="51070" y="910592"/>
                  </a:lnTo>
                  <a:lnTo>
                    <a:pt x="64344" y="920255"/>
                  </a:lnTo>
                  <a:lnTo>
                    <a:pt x="80267" y="922744"/>
                  </a:lnTo>
                  <a:lnTo>
                    <a:pt x="335196" y="891261"/>
                  </a:lnTo>
                  <a:lnTo>
                    <a:pt x="351194" y="887054"/>
                  </a:lnTo>
                  <a:lnTo>
                    <a:pt x="364459" y="878623"/>
                  </a:lnTo>
                  <a:lnTo>
                    <a:pt x="373507" y="866113"/>
                  </a:lnTo>
                  <a:lnTo>
                    <a:pt x="376852" y="849669"/>
                  </a:lnTo>
                  <a:lnTo>
                    <a:pt x="373487" y="834221"/>
                  </a:lnTo>
                  <a:lnTo>
                    <a:pt x="364329" y="820240"/>
                  </a:lnTo>
                  <a:lnTo>
                    <a:pt x="350929" y="810578"/>
                  </a:lnTo>
                  <a:lnTo>
                    <a:pt x="334841" y="808089"/>
                  </a:lnTo>
                  <a:lnTo>
                    <a:pt x="245580" y="819138"/>
                  </a:lnTo>
                  <a:lnTo>
                    <a:pt x="211067" y="41542"/>
                  </a:lnTo>
                  <a:lnTo>
                    <a:pt x="202875" y="18717"/>
                  </a:lnTo>
                  <a:lnTo>
                    <a:pt x="184413" y="3533"/>
                  </a:lnTo>
                  <a:lnTo>
                    <a:pt x="161498" y="0"/>
                  </a:lnTo>
                  <a:close/>
                </a:path>
              </a:pathLst>
            </a:custGeom>
            <a:solidFill>
              <a:srgbClr val="FF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20075" y="3776604"/>
            <a:ext cx="1509395" cy="1802130"/>
            <a:chOff x="420075" y="3776604"/>
            <a:chExt cx="1509395" cy="1802130"/>
          </a:xfrm>
        </p:grpSpPr>
        <p:sp>
          <p:nvSpPr>
            <p:cNvPr id="6" name="object 6"/>
            <p:cNvSpPr/>
            <p:nvPr/>
          </p:nvSpPr>
          <p:spPr>
            <a:xfrm>
              <a:off x="420075" y="3776604"/>
              <a:ext cx="1509395" cy="1802130"/>
            </a:xfrm>
            <a:custGeom>
              <a:avLst/>
              <a:gdLst/>
              <a:ahLst/>
              <a:cxnLst/>
              <a:rect l="l" t="t" r="r" b="b"/>
              <a:pathLst>
                <a:path w="1509395" h="1802129">
                  <a:moveTo>
                    <a:pt x="891512" y="0"/>
                  </a:moveTo>
                  <a:lnTo>
                    <a:pt x="840258" y="141"/>
                  </a:lnTo>
                  <a:lnTo>
                    <a:pt x="788919" y="3437"/>
                  </a:lnTo>
                  <a:lnTo>
                    <a:pt x="737676" y="9595"/>
                  </a:lnTo>
                  <a:lnTo>
                    <a:pt x="686710" y="18319"/>
                  </a:lnTo>
                  <a:lnTo>
                    <a:pt x="636202" y="29315"/>
                  </a:lnTo>
                  <a:lnTo>
                    <a:pt x="586333" y="42289"/>
                  </a:lnTo>
                  <a:lnTo>
                    <a:pt x="537283" y="56947"/>
                  </a:lnTo>
                  <a:lnTo>
                    <a:pt x="489233" y="72993"/>
                  </a:lnTo>
                  <a:lnTo>
                    <a:pt x="441727" y="90668"/>
                  </a:lnTo>
                  <a:lnTo>
                    <a:pt x="395076" y="110271"/>
                  </a:lnTo>
                  <a:lnTo>
                    <a:pt x="349605" y="131966"/>
                  </a:lnTo>
                  <a:lnTo>
                    <a:pt x="305636" y="155916"/>
                  </a:lnTo>
                  <a:lnTo>
                    <a:pt x="263492" y="182284"/>
                  </a:lnTo>
                  <a:lnTo>
                    <a:pt x="223495" y="211233"/>
                  </a:lnTo>
                  <a:lnTo>
                    <a:pt x="185970" y="242927"/>
                  </a:lnTo>
                  <a:lnTo>
                    <a:pt x="151238" y="277527"/>
                  </a:lnTo>
                  <a:lnTo>
                    <a:pt x="119624" y="315199"/>
                  </a:lnTo>
                  <a:lnTo>
                    <a:pt x="91448" y="356104"/>
                  </a:lnTo>
                  <a:lnTo>
                    <a:pt x="67036" y="400405"/>
                  </a:lnTo>
                  <a:lnTo>
                    <a:pt x="46708" y="448266"/>
                  </a:lnTo>
                  <a:lnTo>
                    <a:pt x="31399" y="495958"/>
                  </a:lnTo>
                  <a:lnTo>
                    <a:pt x="19607" y="544622"/>
                  </a:lnTo>
                  <a:lnTo>
                    <a:pt x="10952" y="594008"/>
                  </a:lnTo>
                  <a:lnTo>
                    <a:pt x="5055" y="643866"/>
                  </a:lnTo>
                  <a:lnTo>
                    <a:pt x="1536" y="693946"/>
                  </a:lnTo>
                  <a:lnTo>
                    <a:pt x="15" y="743998"/>
                  </a:lnTo>
                  <a:lnTo>
                    <a:pt x="0" y="798718"/>
                  </a:lnTo>
                  <a:lnTo>
                    <a:pt x="1524" y="853328"/>
                  </a:lnTo>
                  <a:lnTo>
                    <a:pt x="4588" y="907828"/>
                  </a:lnTo>
                  <a:lnTo>
                    <a:pt x="9193" y="962218"/>
                  </a:lnTo>
                  <a:lnTo>
                    <a:pt x="15339" y="1016498"/>
                  </a:lnTo>
                  <a:lnTo>
                    <a:pt x="23024" y="1070667"/>
                  </a:lnTo>
                  <a:lnTo>
                    <a:pt x="31501" y="1119149"/>
                  </a:lnTo>
                  <a:lnTo>
                    <a:pt x="41730" y="1167567"/>
                  </a:lnTo>
                  <a:lnTo>
                    <a:pt x="53820" y="1215711"/>
                  </a:lnTo>
                  <a:lnTo>
                    <a:pt x="67883" y="1263368"/>
                  </a:lnTo>
                  <a:lnTo>
                    <a:pt x="84027" y="1310328"/>
                  </a:lnTo>
                  <a:lnTo>
                    <a:pt x="102363" y="1356378"/>
                  </a:lnTo>
                  <a:lnTo>
                    <a:pt x="123001" y="1401308"/>
                  </a:lnTo>
                  <a:lnTo>
                    <a:pt x="146049" y="1444905"/>
                  </a:lnTo>
                  <a:lnTo>
                    <a:pt x="171619" y="1486958"/>
                  </a:lnTo>
                  <a:lnTo>
                    <a:pt x="199821" y="1527255"/>
                  </a:lnTo>
                  <a:lnTo>
                    <a:pt x="230763" y="1565586"/>
                  </a:lnTo>
                  <a:lnTo>
                    <a:pt x="264555" y="1601738"/>
                  </a:lnTo>
                  <a:lnTo>
                    <a:pt x="301309" y="1635500"/>
                  </a:lnTo>
                  <a:lnTo>
                    <a:pt x="339566" y="1665574"/>
                  </a:lnTo>
                  <a:lnTo>
                    <a:pt x="379866" y="1692754"/>
                  </a:lnTo>
                  <a:lnTo>
                    <a:pt x="421985" y="1717006"/>
                  </a:lnTo>
                  <a:lnTo>
                    <a:pt x="465697" y="1738292"/>
                  </a:lnTo>
                  <a:lnTo>
                    <a:pt x="510777" y="1756579"/>
                  </a:lnTo>
                  <a:lnTo>
                    <a:pt x="556999" y="1771829"/>
                  </a:lnTo>
                  <a:lnTo>
                    <a:pt x="604138" y="1784009"/>
                  </a:lnTo>
                  <a:lnTo>
                    <a:pt x="651968" y="1793081"/>
                  </a:lnTo>
                  <a:lnTo>
                    <a:pt x="700264" y="1799010"/>
                  </a:lnTo>
                  <a:lnTo>
                    <a:pt x="748800" y="1801761"/>
                  </a:lnTo>
                  <a:lnTo>
                    <a:pt x="797352" y="1801298"/>
                  </a:lnTo>
                  <a:lnTo>
                    <a:pt x="864386" y="1795355"/>
                  </a:lnTo>
                  <a:lnTo>
                    <a:pt x="930480" y="1782667"/>
                  </a:lnTo>
                  <a:lnTo>
                    <a:pt x="994964" y="1763390"/>
                  </a:lnTo>
                  <a:lnTo>
                    <a:pt x="1057162" y="1737684"/>
                  </a:lnTo>
                  <a:lnTo>
                    <a:pt x="1116455" y="1705850"/>
                  </a:lnTo>
                  <a:lnTo>
                    <a:pt x="1172224" y="1668177"/>
                  </a:lnTo>
                  <a:lnTo>
                    <a:pt x="1223929" y="1625094"/>
                  </a:lnTo>
                  <a:lnTo>
                    <a:pt x="1271005" y="1576991"/>
                  </a:lnTo>
                  <a:lnTo>
                    <a:pt x="1306932" y="1532736"/>
                  </a:lnTo>
                  <a:lnTo>
                    <a:pt x="1339344" y="1485843"/>
                  </a:lnTo>
                  <a:lnTo>
                    <a:pt x="1368041" y="1436591"/>
                  </a:lnTo>
                  <a:lnTo>
                    <a:pt x="1392861" y="1385272"/>
                  </a:lnTo>
                  <a:lnTo>
                    <a:pt x="1413656" y="1332198"/>
                  </a:lnTo>
                  <a:lnTo>
                    <a:pt x="1430288" y="1277677"/>
                  </a:lnTo>
                  <a:lnTo>
                    <a:pt x="1442685" y="1222034"/>
                  </a:lnTo>
                  <a:lnTo>
                    <a:pt x="1450748" y="1165600"/>
                  </a:lnTo>
                  <a:lnTo>
                    <a:pt x="1456251" y="1141470"/>
                  </a:lnTo>
                  <a:lnTo>
                    <a:pt x="1466818" y="1093335"/>
                  </a:lnTo>
                  <a:lnTo>
                    <a:pt x="1481629" y="1020669"/>
                  </a:lnTo>
                  <a:lnTo>
                    <a:pt x="1490158" y="971575"/>
                  </a:lnTo>
                  <a:lnTo>
                    <a:pt x="1497329" y="922186"/>
                  </a:lnTo>
                  <a:lnTo>
                    <a:pt x="1502973" y="872587"/>
                  </a:lnTo>
                  <a:lnTo>
                    <a:pt x="1506926" y="822862"/>
                  </a:lnTo>
                  <a:lnTo>
                    <a:pt x="1509022" y="773095"/>
                  </a:lnTo>
                  <a:lnTo>
                    <a:pt x="1509092" y="723370"/>
                  </a:lnTo>
                  <a:lnTo>
                    <a:pt x="1506972" y="673771"/>
                  </a:lnTo>
                  <a:lnTo>
                    <a:pt x="1502496" y="624383"/>
                  </a:lnTo>
                  <a:lnTo>
                    <a:pt x="1495496" y="575288"/>
                  </a:lnTo>
                  <a:lnTo>
                    <a:pt x="1485807" y="526573"/>
                  </a:lnTo>
                  <a:lnTo>
                    <a:pt x="1473262" y="478319"/>
                  </a:lnTo>
                  <a:lnTo>
                    <a:pt x="1457695" y="430613"/>
                  </a:lnTo>
                  <a:lnTo>
                    <a:pt x="1438978" y="383587"/>
                  </a:lnTo>
                  <a:lnTo>
                    <a:pt x="1417245" y="337861"/>
                  </a:lnTo>
                  <a:lnTo>
                    <a:pt x="1392535" y="293749"/>
                  </a:lnTo>
                  <a:lnTo>
                    <a:pt x="1364882" y="251567"/>
                  </a:lnTo>
                  <a:lnTo>
                    <a:pt x="1334325" y="211632"/>
                  </a:lnTo>
                  <a:lnTo>
                    <a:pt x="1300901" y="174259"/>
                  </a:lnTo>
                  <a:lnTo>
                    <a:pt x="1264646" y="139763"/>
                  </a:lnTo>
                  <a:lnTo>
                    <a:pt x="1225598" y="108461"/>
                  </a:lnTo>
                  <a:lnTo>
                    <a:pt x="1183793" y="80668"/>
                  </a:lnTo>
                  <a:lnTo>
                    <a:pt x="1139269" y="56701"/>
                  </a:lnTo>
                  <a:lnTo>
                    <a:pt x="1092062" y="36875"/>
                  </a:lnTo>
                  <a:lnTo>
                    <a:pt x="1042956" y="21451"/>
                  </a:lnTo>
                  <a:lnTo>
                    <a:pt x="993042" y="10360"/>
                  </a:lnTo>
                  <a:lnTo>
                    <a:pt x="942501" y="3308"/>
                  </a:lnTo>
                  <a:lnTo>
                    <a:pt x="891512" y="0"/>
                  </a:lnTo>
                  <a:close/>
                </a:path>
              </a:pathLst>
            </a:custGeom>
            <a:solidFill>
              <a:srgbClr val="B54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73206" y="4281807"/>
              <a:ext cx="789940" cy="942975"/>
            </a:xfrm>
            <a:custGeom>
              <a:avLst/>
              <a:gdLst/>
              <a:ahLst/>
              <a:cxnLst/>
              <a:rect l="l" t="t" r="r" b="b"/>
              <a:pathLst>
                <a:path w="789939" h="942975">
                  <a:moveTo>
                    <a:pt x="160144" y="748513"/>
                  </a:moveTo>
                  <a:lnTo>
                    <a:pt x="121604" y="749665"/>
                  </a:lnTo>
                  <a:lnTo>
                    <a:pt x="61514" y="764099"/>
                  </a:lnTo>
                  <a:lnTo>
                    <a:pt x="15312" y="803869"/>
                  </a:lnTo>
                  <a:lnTo>
                    <a:pt x="73" y="853754"/>
                  </a:lnTo>
                  <a:lnTo>
                    <a:pt x="0" y="855240"/>
                  </a:lnTo>
                  <a:lnTo>
                    <a:pt x="2596" y="881010"/>
                  </a:lnTo>
                  <a:lnTo>
                    <a:pt x="13159" y="905443"/>
                  </a:lnTo>
                  <a:lnTo>
                    <a:pt x="45559" y="936114"/>
                  </a:lnTo>
                  <a:lnTo>
                    <a:pt x="82638" y="942365"/>
                  </a:lnTo>
                  <a:lnTo>
                    <a:pt x="121590" y="930635"/>
                  </a:lnTo>
                  <a:lnTo>
                    <a:pt x="159609" y="907367"/>
                  </a:lnTo>
                  <a:lnTo>
                    <a:pt x="193890" y="879001"/>
                  </a:lnTo>
                  <a:lnTo>
                    <a:pt x="219802" y="853754"/>
                  </a:lnTo>
                  <a:lnTo>
                    <a:pt x="87587" y="853754"/>
                  </a:lnTo>
                  <a:lnTo>
                    <a:pt x="88709" y="849678"/>
                  </a:lnTo>
                  <a:lnTo>
                    <a:pt x="90965" y="846388"/>
                  </a:lnTo>
                  <a:lnTo>
                    <a:pt x="101175" y="838717"/>
                  </a:lnTo>
                  <a:lnTo>
                    <a:pt x="108825" y="835619"/>
                  </a:lnTo>
                  <a:lnTo>
                    <a:pt x="117299" y="834565"/>
                  </a:lnTo>
                  <a:lnTo>
                    <a:pt x="782246" y="834565"/>
                  </a:lnTo>
                  <a:lnTo>
                    <a:pt x="789642" y="813771"/>
                  </a:lnTo>
                  <a:lnTo>
                    <a:pt x="779260" y="783846"/>
                  </a:lnTo>
                  <a:lnTo>
                    <a:pt x="748113" y="769350"/>
                  </a:lnTo>
                  <a:lnTo>
                    <a:pt x="304544" y="754466"/>
                  </a:lnTo>
                  <a:lnTo>
                    <a:pt x="307915" y="749665"/>
                  </a:lnTo>
                  <a:lnTo>
                    <a:pt x="198683" y="749665"/>
                  </a:lnTo>
                  <a:lnTo>
                    <a:pt x="179413" y="748801"/>
                  </a:lnTo>
                  <a:lnTo>
                    <a:pt x="160144" y="748513"/>
                  </a:lnTo>
                  <a:close/>
                </a:path>
                <a:path w="789939" h="942975">
                  <a:moveTo>
                    <a:pt x="781022" y="838006"/>
                  </a:moveTo>
                  <a:lnTo>
                    <a:pt x="234729" y="838006"/>
                  </a:lnTo>
                  <a:lnTo>
                    <a:pt x="748113" y="855240"/>
                  </a:lnTo>
                  <a:lnTo>
                    <a:pt x="779260" y="842959"/>
                  </a:lnTo>
                  <a:lnTo>
                    <a:pt x="781022" y="838006"/>
                  </a:lnTo>
                  <a:close/>
                </a:path>
                <a:path w="789939" h="942975">
                  <a:moveTo>
                    <a:pt x="782246" y="834565"/>
                  </a:moveTo>
                  <a:lnTo>
                    <a:pt x="117299" y="834565"/>
                  </a:lnTo>
                  <a:lnTo>
                    <a:pt x="110929" y="839848"/>
                  </a:lnTo>
                  <a:lnTo>
                    <a:pt x="104182" y="844610"/>
                  </a:lnTo>
                  <a:lnTo>
                    <a:pt x="97063" y="848839"/>
                  </a:lnTo>
                  <a:lnTo>
                    <a:pt x="94022" y="850706"/>
                  </a:lnTo>
                  <a:lnTo>
                    <a:pt x="90866" y="852345"/>
                  </a:lnTo>
                  <a:lnTo>
                    <a:pt x="87587" y="853754"/>
                  </a:lnTo>
                  <a:lnTo>
                    <a:pt x="219802" y="853754"/>
                  </a:lnTo>
                  <a:lnTo>
                    <a:pt x="221627" y="851976"/>
                  </a:lnTo>
                  <a:lnTo>
                    <a:pt x="226116" y="847430"/>
                  </a:lnTo>
                  <a:lnTo>
                    <a:pt x="230363" y="842693"/>
                  </a:lnTo>
                  <a:lnTo>
                    <a:pt x="234729" y="838006"/>
                  </a:lnTo>
                  <a:lnTo>
                    <a:pt x="781022" y="838006"/>
                  </a:lnTo>
                  <a:lnTo>
                    <a:pt x="782246" y="834565"/>
                  </a:lnTo>
                  <a:close/>
                </a:path>
                <a:path w="789939" h="942975">
                  <a:moveTo>
                    <a:pt x="441285" y="86103"/>
                  </a:moveTo>
                  <a:lnTo>
                    <a:pt x="294701" y="86103"/>
                  </a:lnTo>
                  <a:lnTo>
                    <a:pt x="334785" y="98654"/>
                  </a:lnTo>
                  <a:lnTo>
                    <a:pt x="363773" y="122808"/>
                  </a:lnTo>
                  <a:lnTo>
                    <a:pt x="383167" y="155815"/>
                  </a:lnTo>
                  <a:lnTo>
                    <a:pt x="394470" y="194927"/>
                  </a:lnTo>
                  <a:lnTo>
                    <a:pt x="399184" y="237397"/>
                  </a:lnTo>
                  <a:lnTo>
                    <a:pt x="398812" y="280475"/>
                  </a:lnTo>
                  <a:lnTo>
                    <a:pt x="394857" y="321414"/>
                  </a:lnTo>
                  <a:lnTo>
                    <a:pt x="377781" y="405063"/>
                  </a:lnTo>
                  <a:lnTo>
                    <a:pt x="364160" y="451829"/>
                  </a:lnTo>
                  <a:lnTo>
                    <a:pt x="347956" y="497765"/>
                  </a:lnTo>
                  <a:lnTo>
                    <a:pt x="329170" y="542871"/>
                  </a:lnTo>
                  <a:lnTo>
                    <a:pt x="307926" y="586872"/>
                  </a:lnTo>
                  <a:lnTo>
                    <a:pt x="284346" y="629493"/>
                  </a:lnTo>
                  <a:lnTo>
                    <a:pt x="258429" y="670735"/>
                  </a:lnTo>
                  <a:lnTo>
                    <a:pt x="230175" y="710600"/>
                  </a:lnTo>
                  <a:lnTo>
                    <a:pt x="198683" y="749665"/>
                  </a:lnTo>
                  <a:lnTo>
                    <a:pt x="307915" y="749665"/>
                  </a:lnTo>
                  <a:lnTo>
                    <a:pt x="332134" y="715175"/>
                  </a:lnTo>
                  <a:lnTo>
                    <a:pt x="357650" y="674649"/>
                  </a:lnTo>
                  <a:lnTo>
                    <a:pt x="381091" y="632890"/>
                  </a:lnTo>
                  <a:lnTo>
                    <a:pt x="402457" y="589899"/>
                  </a:lnTo>
                  <a:lnTo>
                    <a:pt x="421645" y="545887"/>
                  </a:lnTo>
                  <a:lnTo>
                    <a:pt x="438554" y="501080"/>
                  </a:lnTo>
                  <a:lnTo>
                    <a:pt x="453181" y="455480"/>
                  </a:lnTo>
                  <a:lnTo>
                    <a:pt x="465525" y="409089"/>
                  </a:lnTo>
                  <a:lnTo>
                    <a:pt x="474440" y="365992"/>
                  </a:lnTo>
                  <a:lnTo>
                    <a:pt x="481025" y="320108"/>
                  </a:lnTo>
                  <a:lnTo>
                    <a:pt x="484382" y="272743"/>
                  </a:lnTo>
                  <a:lnTo>
                    <a:pt x="483613" y="225199"/>
                  </a:lnTo>
                  <a:lnTo>
                    <a:pt x="477820" y="178781"/>
                  </a:lnTo>
                  <a:lnTo>
                    <a:pt x="466106" y="134792"/>
                  </a:lnTo>
                  <a:lnTo>
                    <a:pt x="447572" y="94536"/>
                  </a:lnTo>
                  <a:lnTo>
                    <a:pt x="441285" y="86103"/>
                  </a:lnTo>
                  <a:close/>
                </a:path>
                <a:path w="789939" h="942975">
                  <a:moveTo>
                    <a:pt x="299158" y="0"/>
                  </a:moveTo>
                  <a:lnTo>
                    <a:pt x="255063" y="425"/>
                  </a:lnTo>
                  <a:lnTo>
                    <a:pt x="211532" y="9622"/>
                  </a:lnTo>
                  <a:lnTo>
                    <a:pt x="170312" y="26729"/>
                  </a:lnTo>
                  <a:lnTo>
                    <a:pt x="133153" y="50888"/>
                  </a:lnTo>
                  <a:lnTo>
                    <a:pt x="101801" y="81239"/>
                  </a:lnTo>
                  <a:lnTo>
                    <a:pt x="73588" y="121556"/>
                  </a:lnTo>
                  <a:lnTo>
                    <a:pt x="53298" y="165086"/>
                  </a:lnTo>
                  <a:lnTo>
                    <a:pt x="40294" y="211044"/>
                  </a:lnTo>
                  <a:lnTo>
                    <a:pt x="33939" y="258643"/>
                  </a:lnTo>
                  <a:lnTo>
                    <a:pt x="33594" y="307097"/>
                  </a:lnTo>
                  <a:lnTo>
                    <a:pt x="38624" y="355622"/>
                  </a:lnTo>
                  <a:lnTo>
                    <a:pt x="45533" y="370841"/>
                  </a:lnTo>
                  <a:lnTo>
                    <a:pt x="58739" y="381367"/>
                  </a:lnTo>
                  <a:lnTo>
                    <a:pt x="75128" y="386542"/>
                  </a:lnTo>
                  <a:lnTo>
                    <a:pt x="91586" y="385708"/>
                  </a:lnTo>
                  <a:lnTo>
                    <a:pt x="121934" y="349724"/>
                  </a:lnTo>
                  <a:lnTo>
                    <a:pt x="118704" y="290296"/>
                  </a:lnTo>
                  <a:lnTo>
                    <a:pt x="122529" y="246030"/>
                  </a:lnTo>
                  <a:lnTo>
                    <a:pt x="133263" y="202511"/>
                  </a:lnTo>
                  <a:lnTo>
                    <a:pt x="151024" y="162309"/>
                  </a:lnTo>
                  <a:lnTo>
                    <a:pt x="175930" y="127996"/>
                  </a:lnTo>
                  <a:lnTo>
                    <a:pt x="208100" y="102144"/>
                  </a:lnTo>
                  <a:lnTo>
                    <a:pt x="247651" y="87322"/>
                  </a:lnTo>
                  <a:lnTo>
                    <a:pt x="294701" y="86103"/>
                  </a:lnTo>
                  <a:lnTo>
                    <a:pt x="441285" y="86103"/>
                  </a:lnTo>
                  <a:lnTo>
                    <a:pt x="421319" y="59317"/>
                  </a:lnTo>
                  <a:lnTo>
                    <a:pt x="386451" y="30438"/>
                  </a:lnTo>
                  <a:lnTo>
                    <a:pt x="342069" y="9204"/>
                  </a:lnTo>
                  <a:lnTo>
                    <a:pt x="299158" y="0"/>
                  </a:lnTo>
                  <a:close/>
                </a:path>
              </a:pathLst>
            </a:custGeom>
            <a:solidFill>
              <a:srgbClr val="FF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84262" y="6251028"/>
            <a:ext cx="1828800" cy="2169160"/>
            <a:chOff x="284262" y="6251028"/>
            <a:chExt cx="1828800" cy="2169160"/>
          </a:xfrm>
        </p:grpSpPr>
        <p:sp>
          <p:nvSpPr>
            <p:cNvPr id="9" name="object 9"/>
            <p:cNvSpPr/>
            <p:nvPr/>
          </p:nvSpPr>
          <p:spPr>
            <a:xfrm>
              <a:off x="284262" y="6251028"/>
              <a:ext cx="1828800" cy="2169160"/>
            </a:xfrm>
            <a:custGeom>
              <a:avLst/>
              <a:gdLst/>
              <a:ahLst/>
              <a:cxnLst/>
              <a:rect l="l" t="t" r="r" b="b"/>
              <a:pathLst>
                <a:path w="1828800" h="2169159">
                  <a:moveTo>
                    <a:pt x="935304" y="0"/>
                  </a:moveTo>
                  <a:lnTo>
                    <a:pt x="894601" y="178"/>
                  </a:lnTo>
                  <a:lnTo>
                    <a:pt x="854063" y="2408"/>
                  </a:lnTo>
                  <a:lnTo>
                    <a:pt x="813690" y="6688"/>
                  </a:lnTo>
                  <a:lnTo>
                    <a:pt x="773483" y="13017"/>
                  </a:lnTo>
                  <a:lnTo>
                    <a:pt x="733643" y="21368"/>
                  </a:lnTo>
                  <a:lnTo>
                    <a:pt x="694379" y="31696"/>
                  </a:lnTo>
                  <a:lnTo>
                    <a:pt x="655688" y="43999"/>
                  </a:lnTo>
                  <a:lnTo>
                    <a:pt x="617570" y="58280"/>
                  </a:lnTo>
                  <a:lnTo>
                    <a:pt x="580222" y="74458"/>
                  </a:lnTo>
                  <a:lnTo>
                    <a:pt x="543831" y="92457"/>
                  </a:lnTo>
                  <a:lnTo>
                    <a:pt x="508397" y="112278"/>
                  </a:lnTo>
                  <a:lnTo>
                    <a:pt x="473922" y="133921"/>
                  </a:lnTo>
                  <a:lnTo>
                    <a:pt x="440582" y="157274"/>
                  </a:lnTo>
                  <a:lnTo>
                    <a:pt x="408546" y="182219"/>
                  </a:lnTo>
                  <a:lnTo>
                    <a:pt x="377815" y="208755"/>
                  </a:lnTo>
                  <a:lnTo>
                    <a:pt x="348390" y="236880"/>
                  </a:lnTo>
                  <a:lnTo>
                    <a:pt x="301959" y="287667"/>
                  </a:lnTo>
                  <a:lnTo>
                    <a:pt x="259580" y="341884"/>
                  </a:lnTo>
                  <a:lnTo>
                    <a:pt x="221498" y="399186"/>
                  </a:lnTo>
                  <a:lnTo>
                    <a:pt x="187948" y="459270"/>
                  </a:lnTo>
                  <a:lnTo>
                    <a:pt x="159117" y="521746"/>
                  </a:lnTo>
                  <a:lnTo>
                    <a:pt x="135189" y="586270"/>
                  </a:lnTo>
                  <a:lnTo>
                    <a:pt x="116293" y="652432"/>
                  </a:lnTo>
                  <a:lnTo>
                    <a:pt x="102556" y="719861"/>
                  </a:lnTo>
                  <a:lnTo>
                    <a:pt x="94193" y="748610"/>
                  </a:lnTo>
                  <a:lnTo>
                    <a:pt x="78055" y="805941"/>
                  </a:lnTo>
                  <a:lnTo>
                    <a:pt x="57797" y="881553"/>
                  </a:lnTo>
                  <a:lnTo>
                    <a:pt x="46267" y="929041"/>
                  </a:lnTo>
                  <a:lnTo>
                    <a:pt x="35757" y="976855"/>
                  </a:lnTo>
                  <a:lnTo>
                    <a:pt x="26377" y="1024945"/>
                  </a:lnTo>
                  <a:lnTo>
                    <a:pt x="18238" y="1073263"/>
                  </a:lnTo>
                  <a:lnTo>
                    <a:pt x="11448" y="1121757"/>
                  </a:lnTo>
                  <a:lnTo>
                    <a:pt x="6119" y="1170380"/>
                  </a:lnTo>
                  <a:lnTo>
                    <a:pt x="2361" y="1219080"/>
                  </a:lnTo>
                  <a:lnTo>
                    <a:pt x="285" y="1267810"/>
                  </a:lnTo>
                  <a:lnTo>
                    <a:pt x="0" y="1316519"/>
                  </a:lnTo>
                  <a:lnTo>
                    <a:pt x="1616" y="1365157"/>
                  </a:lnTo>
                  <a:lnTo>
                    <a:pt x="5244" y="1413675"/>
                  </a:lnTo>
                  <a:lnTo>
                    <a:pt x="10995" y="1462024"/>
                  </a:lnTo>
                  <a:lnTo>
                    <a:pt x="18978" y="1510154"/>
                  </a:lnTo>
                  <a:lnTo>
                    <a:pt x="29304" y="1558016"/>
                  </a:lnTo>
                  <a:lnTo>
                    <a:pt x="42082" y="1605559"/>
                  </a:lnTo>
                  <a:lnTo>
                    <a:pt x="56910" y="1651277"/>
                  </a:lnTo>
                  <a:lnTo>
                    <a:pt x="74036" y="1696207"/>
                  </a:lnTo>
                  <a:lnTo>
                    <a:pt x="93450" y="1740165"/>
                  </a:lnTo>
                  <a:lnTo>
                    <a:pt x="115141" y="1782964"/>
                  </a:lnTo>
                  <a:lnTo>
                    <a:pt x="139100" y="1824418"/>
                  </a:lnTo>
                  <a:lnTo>
                    <a:pt x="165316" y="1864341"/>
                  </a:lnTo>
                  <a:lnTo>
                    <a:pt x="193779" y="1902547"/>
                  </a:lnTo>
                  <a:lnTo>
                    <a:pt x="224478" y="1938850"/>
                  </a:lnTo>
                  <a:lnTo>
                    <a:pt x="257404" y="1973064"/>
                  </a:lnTo>
                  <a:lnTo>
                    <a:pt x="292547" y="2005004"/>
                  </a:lnTo>
                  <a:lnTo>
                    <a:pt x="329895" y="2034483"/>
                  </a:lnTo>
                  <a:lnTo>
                    <a:pt x="369440" y="2061315"/>
                  </a:lnTo>
                  <a:lnTo>
                    <a:pt x="411170" y="2085314"/>
                  </a:lnTo>
                  <a:lnTo>
                    <a:pt x="455075" y="2106295"/>
                  </a:lnTo>
                  <a:lnTo>
                    <a:pt x="501496" y="2124387"/>
                  </a:lnTo>
                  <a:lnTo>
                    <a:pt x="548764" y="2139131"/>
                  </a:lnTo>
                  <a:lnTo>
                    <a:pt x="596757" y="2150700"/>
                  </a:lnTo>
                  <a:lnTo>
                    <a:pt x="645352" y="2159271"/>
                  </a:lnTo>
                  <a:lnTo>
                    <a:pt x="694427" y="2165017"/>
                  </a:lnTo>
                  <a:lnTo>
                    <a:pt x="743860" y="2168114"/>
                  </a:lnTo>
                  <a:lnTo>
                    <a:pt x="793529" y="2168735"/>
                  </a:lnTo>
                  <a:lnTo>
                    <a:pt x="843311" y="2167056"/>
                  </a:lnTo>
                  <a:lnTo>
                    <a:pt x="893085" y="2163251"/>
                  </a:lnTo>
                  <a:lnTo>
                    <a:pt x="942729" y="2157494"/>
                  </a:lnTo>
                  <a:lnTo>
                    <a:pt x="992119" y="2149961"/>
                  </a:lnTo>
                  <a:lnTo>
                    <a:pt x="1041134" y="2140827"/>
                  </a:lnTo>
                  <a:lnTo>
                    <a:pt x="1089652" y="2130265"/>
                  </a:lnTo>
                  <a:lnTo>
                    <a:pt x="1137551" y="2118450"/>
                  </a:lnTo>
                  <a:lnTo>
                    <a:pt x="1184708" y="2105558"/>
                  </a:lnTo>
                  <a:lnTo>
                    <a:pt x="1231596" y="2091395"/>
                  </a:lnTo>
                  <a:lnTo>
                    <a:pt x="1277957" y="2075731"/>
                  </a:lnTo>
                  <a:lnTo>
                    <a:pt x="1323600" y="2058454"/>
                  </a:lnTo>
                  <a:lnTo>
                    <a:pt x="1368330" y="2039451"/>
                  </a:lnTo>
                  <a:lnTo>
                    <a:pt x="1411954" y="2018611"/>
                  </a:lnTo>
                  <a:lnTo>
                    <a:pt x="1454279" y="1995821"/>
                  </a:lnTo>
                  <a:lnTo>
                    <a:pt x="1495113" y="1970969"/>
                  </a:lnTo>
                  <a:lnTo>
                    <a:pt x="1534261" y="1943943"/>
                  </a:lnTo>
                  <a:lnTo>
                    <a:pt x="1571530" y="1914631"/>
                  </a:lnTo>
                  <a:lnTo>
                    <a:pt x="1606728" y="1882921"/>
                  </a:lnTo>
                  <a:lnTo>
                    <a:pt x="1639661" y="1848701"/>
                  </a:lnTo>
                  <a:lnTo>
                    <a:pt x="1670136" y="1811859"/>
                  </a:lnTo>
                  <a:lnTo>
                    <a:pt x="1697959" y="1772282"/>
                  </a:lnTo>
                  <a:lnTo>
                    <a:pt x="1722938" y="1729859"/>
                  </a:lnTo>
                  <a:lnTo>
                    <a:pt x="1744879" y="1684477"/>
                  </a:lnTo>
                  <a:lnTo>
                    <a:pt x="1763906" y="1636197"/>
                  </a:lnTo>
                  <a:lnTo>
                    <a:pt x="1779790" y="1586843"/>
                  </a:lnTo>
                  <a:lnTo>
                    <a:pt x="1792816" y="1536623"/>
                  </a:lnTo>
                  <a:lnTo>
                    <a:pt x="1803270" y="1485745"/>
                  </a:lnTo>
                  <a:lnTo>
                    <a:pt x="1811438" y="1434417"/>
                  </a:lnTo>
                  <a:lnTo>
                    <a:pt x="1817605" y="1382845"/>
                  </a:lnTo>
                  <a:lnTo>
                    <a:pt x="1822057" y="1331239"/>
                  </a:lnTo>
                  <a:lnTo>
                    <a:pt x="1825158" y="1281754"/>
                  </a:lnTo>
                  <a:lnTo>
                    <a:pt x="1827211" y="1232281"/>
                  </a:lnTo>
                  <a:lnTo>
                    <a:pt x="1828216" y="1182821"/>
                  </a:lnTo>
                  <a:lnTo>
                    <a:pt x="1828174" y="1133375"/>
                  </a:lnTo>
                  <a:lnTo>
                    <a:pt x="1827085" y="1083940"/>
                  </a:lnTo>
                  <a:lnTo>
                    <a:pt x="1824949" y="1034518"/>
                  </a:lnTo>
                  <a:lnTo>
                    <a:pt x="1821766" y="985108"/>
                  </a:lnTo>
                  <a:lnTo>
                    <a:pt x="1817536" y="935710"/>
                  </a:lnTo>
                  <a:lnTo>
                    <a:pt x="1812177" y="887774"/>
                  </a:lnTo>
                  <a:lnTo>
                    <a:pt x="1805438" y="839765"/>
                  </a:lnTo>
                  <a:lnTo>
                    <a:pt x="1797239" y="791819"/>
                  </a:lnTo>
                  <a:lnTo>
                    <a:pt x="1787502" y="744068"/>
                  </a:lnTo>
                  <a:lnTo>
                    <a:pt x="1776146" y="696647"/>
                  </a:lnTo>
                  <a:lnTo>
                    <a:pt x="1763093" y="649689"/>
                  </a:lnTo>
                  <a:lnTo>
                    <a:pt x="1748262" y="603328"/>
                  </a:lnTo>
                  <a:lnTo>
                    <a:pt x="1731575" y="557698"/>
                  </a:lnTo>
                  <a:lnTo>
                    <a:pt x="1712951" y="512932"/>
                  </a:lnTo>
                  <a:lnTo>
                    <a:pt x="1692312" y="469166"/>
                  </a:lnTo>
                  <a:lnTo>
                    <a:pt x="1669578" y="426531"/>
                  </a:lnTo>
                  <a:lnTo>
                    <a:pt x="1644670" y="385163"/>
                  </a:lnTo>
                  <a:lnTo>
                    <a:pt x="1617508" y="345194"/>
                  </a:lnTo>
                  <a:lnTo>
                    <a:pt x="1588012" y="306759"/>
                  </a:lnTo>
                  <a:lnTo>
                    <a:pt x="1556103" y="269992"/>
                  </a:lnTo>
                  <a:lnTo>
                    <a:pt x="1521702" y="235026"/>
                  </a:lnTo>
                  <a:lnTo>
                    <a:pt x="1484656" y="201828"/>
                  </a:lnTo>
                  <a:lnTo>
                    <a:pt x="1445671" y="171019"/>
                  </a:lnTo>
                  <a:lnTo>
                    <a:pt x="1404908" y="142635"/>
                  </a:lnTo>
                  <a:lnTo>
                    <a:pt x="1362531" y="116711"/>
                  </a:lnTo>
                  <a:lnTo>
                    <a:pt x="1318702" y="93284"/>
                  </a:lnTo>
                  <a:lnTo>
                    <a:pt x="1273584" y="72388"/>
                  </a:lnTo>
                  <a:lnTo>
                    <a:pt x="1227339" y="54060"/>
                  </a:lnTo>
                  <a:lnTo>
                    <a:pt x="1180129" y="38335"/>
                  </a:lnTo>
                  <a:lnTo>
                    <a:pt x="1132118" y="25248"/>
                  </a:lnTo>
                  <a:lnTo>
                    <a:pt x="1083467" y="14836"/>
                  </a:lnTo>
                  <a:lnTo>
                    <a:pt x="1034339" y="7133"/>
                  </a:lnTo>
                  <a:lnTo>
                    <a:pt x="984898" y="2176"/>
                  </a:lnTo>
                  <a:lnTo>
                    <a:pt x="935304" y="0"/>
                  </a:lnTo>
                  <a:close/>
                </a:path>
              </a:pathLst>
            </a:custGeom>
            <a:solidFill>
              <a:srgbClr val="B54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2683" y="6792436"/>
              <a:ext cx="838835" cy="1218565"/>
            </a:xfrm>
            <a:custGeom>
              <a:avLst/>
              <a:gdLst/>
              <a:ahLst/>
              <a:cxnLst/>
              <a:rect l="l" t="t" r="r" b="b"/>
              <a:pathLst>
                <a:path w="838835" h="1218565">
                  <a:moveTo>
                    <a:pt x="370309" y="0"/>
                  </a:moveTo>
                  <a:lnTo>
                    <a:pt x="324071" y="2972"/>
                  </a:lnTo>
                  <a:lnTo>
                    <a:pt x="279010" y="14090"/>
                  </a:lnTo>
                  <a:lnTo>
                    <a:pt x="232020" y="31190"/>
                  </a:lnTo>
                  <a:lnTo>
                    <a:pt x="186640" y="51552"/>
                  </a:lnTo>
                  <a:lnTo>
                    <a:pt x="142870" y="75176"/>
                  </a:lnTo>
                  <a:lnTo>
                    <a:pt x="100710" y="102063"/>
                  </a:lnTo>
                  <a:lnTo>
                    <a:pt x="66320" y="130441"/>
                  </a:lnTo>
                  <a:lnTo>
                    <a:pt x="37327" y="163468"/>
                  </a:lnTo>
                  <a:lnTo>
                    <a:pt x="15509" y="201218"/>
                  </a:lnTo>
                  <a:lnTo>
                    <a:pt x="2642" y="243770"/>
                  </a:lnTo>
                  <a:lnTo>
                    <a:pt x="0" y="285042"/>
                  </a:lnTo>
                  <a:lnTo>
                    <a:pt x="6634" y="325297"/>
                  </a:lnTo>
                  <a:lnTo>
                    <a:pt x="23159" y="362238"/>
                  </a:lnTo>
                  <a:lnTo>
                    <a:pt x="50188" y="393566"/>
                  </a:lnTo>
                  <a:lnTo>
                    <a:pt x="82157" y="406753"/>
                  </a:lnTo>
                  <a:lnTo>
                    <a:pt x="112611" y="399004"/>
                  </a:lnTo>
                  <a:lnTo>
                    <a:pt x="134436" y="377304"/>
                  </a:lnTo>
                  <a:lnTo>
                    <a:pt x="140517" y="348639"/>
                  </a:lnTo>
                  <a:lnTo>
                    <a:pt x="123739" y="319995"/>
                  </a:lnTo>
                  <a:lnTo>
                    <a:pt x="101308" y="283489"/>
                  </a:lnTo>
                  <a:lnTo>
                    <a:pt x="108823" y="246107"/>
                  </a:lnTo>
                  <a:lnTo>
                    <a:pt x="135591" y="211077"/>
                  </a:lnTo>
                  <a:lnTo>
                    <a:pt x="170921" y="181629"/>
                  </a:lnTo>
                  <a:lnTo>
                    <a:pt x="204121" y="160991"/>
                  </a:lnTo>
                  <a:lnTo>
                    <a:pt x="276359" y="125093"/>
                  </a:lnTo>
                  <a:lnTo>
                    <a:pt x="321802" y="108724"/>
                  </a:lnTo>
                  <a:lnTo>
                    <a:pt x="366082" y="101601"/>
                  </a:lnTo>
                  <a:lnTo>
                    <a:pt x="403663" y="109868"/>
                  </a:lnTo>
                  <a:lnTo>
                    <a:pt x="429010" y="139668"/>
                  </a:lnTo>
                  <a:lnTo>
                    <a:pt x="434286" y="184854"/>
                  </a:lnTo>
                  <a:lnTo>
                    <a:pt x="420682" y="233551"/>
                  </a:lnTo>
                  <a:lnTo>
                    <a:pt x="395523" y="281999"/>
                  </a:lnTo>
                  <a:lnTo>
                    <a:pt x="366139" y="326435"/>
                  </a:lnTo>
                  <a:lnTo>
                    <a:pt x="339857" y="363099"/>
                  </a:lnTo>
                  <a:lnTo>
                    <a:pt x="310820" y="401323"/>
                  </a:lnTo>
                  <a:lnTo>
                    <a:pt x="280158" y="437978"/>
                  </a:lnTo>
                  <a:lnTo>
                    <a:pt x="247873" y="473065"/>
                  </a:lnTo>
                  <a:lnTo>
                    <a:pt x="213963" y="506583"/>
                  </a:lnTo>
                  <a:lnTo>
                    <a:pt x="178429" y="538533"/>
                  </a:lnTo>
                  <a:lnTo>
                    <a:pt x="141270" y="568915"/>
                  </a:lnTo>
                  <a:lnTo>
                    <a:pt x="124509" y="598531"/>
                  </a:lnTo>
                  <a:lnTo>
                    <a:pt x="133052" y="629551"/>
                  </a:lnTo>
                  <a:lnTo>
                    <a:pt x="158354" y="651990"/>
                  </a:lnTo>
                  <a:lnTo>
                    <a:pt x="191867" y="655859"/>
                  </a:lnTo>
                  <a:lnTo>
                    <a:pt x="234714" y="646026"/>
                  </a:lnTo>
                  <a:lnTo>
                    <a:pt x="279297" y="637905"/>
                  </a:lnTo>
                  <a:lnTo>
                    <a:pt x="325020" y="631973"/>
                  </a:lnTo>
                  <a:lnTo>
                    <a:pt x="371286" y="628707"/>
                  </a:lnTo>
                  <a:lnTo>
                    <a:pt x="417500" y="628584"/>
                  </a:lnTo>
                  <a:lnTo>
                    <a:pt x="463064" y="632081"/>
                  </a:lnTo>
                  <a:lnTo>
                    <a:pt x="507384" y="639675"/>
                  </a:lnTo>
                  <a:lnTo>
                    <a:pt x="549862" y="651844"/>
                  </a:lnTo>
                  <a:lnTo>
                    <a:pt x="589903" y="669064"/>
                  </a:lnTo>
                  <a:lnTo>
                    <a:pt x="626910" y="691812"/>
                  </a:lnTo>
                  <a:lnTo>
                    <a:pt x="660288" y="720566"/>
                  </a:lnTo>
                  <a:lnTo>
                    <a:pt x="689440" y="755802"/>
                  </a:lnTo>
                  <a:lnTo>
                    <a:pt x="713769" y="797998"/>
                  </a:lnTo>
                  <a:lnTo>
                    <a:pt x="730193" y="846884"/>
                  </a:lnTo>
                  <a:lnTo>
                    <a:pt x="733723" y="895606"/>
                  </a:lnTo>
                  <a:lnTo>
                    <a:pt x="724628" y="942644"/>
                  </a:lnTo>
                  <a:lnTo>
                    <a:pt x="703177" y="986479"/>
                  </a:lnTo>
                  <a:lnTo>
                    <a:pt x="669637" y="1025594"/>
                  </a:lnTo>
                  <a:lnTo>
                    <a:pt x="633107" y="1053848"/>
                  </a:lnTo>
                  <a:lnTo>
                    <a:pt x="592469" y="1076170"/>
                  </a:lnTo>
                  <a:lnTo>
                    <a:pt x="548851" y="1092968"/>
                  </a:lnTo>
                  <a:lnTo>
                    <a:pt x="503381" y="1104652"/>
                  </a:lnTo>
                  <a:lnTo>
                    <a:pt x="457188" y="1111632"/>
                  </a:lnTo>
                  <a:lnTo>
                    <a:pt x="411399" y="1114317"/>
                  </a:lnTo>
                  <a:lnTo>
                    <a:pt x="389958" y="1114116"/>
                  </a:lnTo>
                  <a:lnTo>
                    <a:pt x="347263" y="1111082"/>
                  </a:lnTo>
                  <a:lnTo>
                    <a:pt x="304885" y="1104548"/>
                  </a:lnTo>
                  <a:lnTo>
                    <a:pt x="263261" y="1094576"/>
                  </a:lnTo>
                  <a:lnTo>
                    <a:pt x="222524" y="1081211"/>
                  </a:lnTo>
                  <a:lnTo>
                    <a:pt x="183084" y="1064572"/>
                  </a:lnTo>
                  <a:lnTo>
                    <a:pt x="145077" y="1044725"/>
                  </a:lnTo>
                  <a:lnTo>
                    <a:pt x="108886" y="1021865"/>
                  </a:lnTo>
                  <a:lnTo>
                    <a:pt x="91497" y="1009313"/>
                  </a:lnTo>
                  <a:lnTo>
                    <a:pt x="72655" y="1001993"/>
                  </a:lnTo>
                  <a:lnTo>
                    <a:pt x="52372" y="1003987"/>
                  </a:lnTo>
                  <a:lnTo>
                    <a:pt x="33858" y="1013308"/>
                  </a:lnTo>
                  <a:lnTo>
                    <a:pt x="20323" y="1027969"/>
                  </a:lnTo>
                  <a:lnTo>
                    <a:pt x="13436" y="1047848"/>
                  </a:lnTo>
                  <a:lnTo>
                    <a:pt x="15326" y="1067185"/>
                  </a:lnTo>
                  <a:lnTo>
                    <a:pt x="38971" y="1099153"/>
                  </a:lnTo>
                  <a:lnTo>
                    <a:pt x="76606" y="1124752"/>
                  </a:lnTo>
                  <a:lnTo>
                    <a:pt x="116495" y="1147507"/>
                  </a:lnTo>
                  <a:lnTo>
                    <a:pt x="158318" y="1167315"/>
                  </a:lnTo>
                  <a:lnTo>
                    <a:pt x="201750" y="1184073"/>
                  </a:lnTo>
                  <a:lnTo>
                    <a:pt x="246468" y="1197679"/>
                  </a:lnTo>
                  <a:lnTo>
                    <a:pt x="292150" y="1208029"/>
                  </a:lnTo>
                  <a:lnTo>
                    <a:pt x="338472" y="1215021"/>
                  </a:lnTo>
                  <a:lnTo>
                    <a:pt x="385110" y="1218552"/>
                  </a:lnTo>
                  <a:lnTo>
                    <a:pt x="431743" y="1218518"/>
                  </a:lnTo>
                  <a:lnTo>
                    <a:pt x="478047" y="1214818"/>
                  </a:lnTo>
                  <a:lnTo>
                    <a:pt x="523698" y="1207347"/>
                  </a:lnTo>
                  <a:lnTo>
                    <a:pt x="568375" y="1196004"/>
                  </a:lnTo>
                  <a:lnTo>
                    <a:pt x="611752" y="1180685"/>
                  </a:lnTo>
                  <a:lnTo>
                    <a:pt x="653508" y="1161288"/>
                  </a:lnTo>
                  <a:lnTo>
                    <a:pt x="693320" y="1137709"/>
                  </a:lnTo>
                  <a:lnTo>
                    <a:pt x="730864" y="1109846"/>
                  </a:lnTo>
                  <a:lnTo>
                    <a:pt x="761648" y="1081017"/>
                  </a:lnTo>
                  <a:lnTo>
                    <a:pt x="787925" y="1048035"/>
                  </a:lnTo>
                  <a:lnTo>
                    <a:pt x="809134" y="1011574"/>
                  </a:lnTo>
                  <a:lnTo>
                    <a:pt x="824831" y="972419"/>
                  </a:lnTo>
                  <a:lnTo>
                    <a:pt x="834673" y="931411"/>
                  </a:lnTo>
                  <a:lnTo>
                    <a:pt x="838458" y="889387"/>
                  </a:lnTo>
                  <a:lnTo>
                    <a:pt x="838446" y="878831"/>
                  </a:lnTo>
                  <a:lnTo>
                    <a:pt x="834560" y="836827"/>
                  </a:lnTo>
                  <a:lnTo>
                    <a:pt x="811192" y="760387"/>
                  </a:lnTo>
                  <a:lnTo>
                    <a:pt x="788740" y="717585"/>
                  </a:lnTo>
                  <a:lnTo>
                    <a:pt x="760921" y="678038"/>
                  </a:lnTo>
                  <a:lnTo>
                    <a:pt x="728350" y="642242"/>
                  </a:lnTo>
                  <a:lnTo>
                    <a:pt x="691644" y="610692"/>
                  </a:lnTo>
                  <a:lnTo>
                    <a:pt x="651416" y="583883"/>
                  </a:lnTo>
                  <a:lnTo>
                    <a:pt x="608283" y="562311"/>
                  </a:lnTo>
                  <a:lnTo>
                    <a:pt x="556573" y="543893"/>
                  </a:lnTo>
                  <a:lnTo>
                    <a:pt x="503729" y="531521"/>
                  </a:lnTo>
                  <a:lnTo>
                    <a:pt x="450059" y="524641"/>
                  </a:lnTo>
                  <a:lnTo>
                    <a:pt x="395876" y="522703"/>
                  </a:lnTo>
                  <a:lnTo>
                    <a:pt x="341489" y="525151"/>
                  </a:lnTo>
                  <a:lnTo>
                    <a:pt x="371809" y="490859"/>
                  </a:lnTo>
                  <a:lnTo>
                    <a:pt x="400586" y="455421"/>
                  </a:lnTo>
                  <a:lnTo>
                    <a:pt x="427823" y="418835"/>
                  </a:lnTo>
                  <a:lnTo>
                    <a:pt x="453517" y="381102"/>
                  </a:lnTo>
                  <a:lnTo>
                    <a:pt x="477671" y="342220"/>
                  </a:lnTo>
                  <a:lnTo>
                    <a:pt x="498273" y="303695"/>
                  </a:lnTo>
                  <a:lnTo>
                    <a:pt x="516001" y="261631"/>
                  </a:lnTo>
                  <a:lnTo>
                    <a:pt x="529015" y="217621"/>
                  </a:lnTo>
                  <a:lnTo>
                    <a:pt x="535471" y="173261"/>
                  </a:lnTo>
                  <a:lnTo>
                    <a:pt x="533527" y="130144"/>
                  </a:lnTo>
                  <a:lnTo>
                    <a:pt x="521342" y="89865"/>
                  </a:lnTo>
                  <a:lnTo>
                    <a:pt x="497071" y="54019"/>
                  </a:lnTo>
                  <a:lnTo>
                    <a:pt x="458874" y="24199"/>
                  </a:lnTo>
                  <a:lnTo>
                    <a:pt x="415863" y="6600"/>
                  </a:lnTo>
                  <a:lnTo>
                    <a:pt x="370309" y="0"/>
                  </a:lnTo>
                  <a:close/>
                </a:path>
              </a:pathLst>
            </a:custGeom>
            <a:solidFill>
              <a:srgbClr val="FFF1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49433" y="1915998"/>
            <a:ext cx="6905625" cy="682941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932133" y="362432"/>
            <a:ext cx="7066915" cy="1186815"/>
          </a:xfrm>
          <a:custGeom>
            <a:avLst/>
            <a:gdLst/>
            <a:ahLst/>
            <a:cxnLst/>
            <a:rect l="l" t="t" r="r" b="b"/>
            <a:pathLst>
              <a:path w="7066915" h="1186815">
                <a:moveTo>
                  <a:pt x="6864489" y="0"/>
                </a:moveTo>
                <a:lnTo>
                  <a:pt x="209181" y="0"/>
                </a:lnTo>
                <a:lnTo>
                  <a:pt x="202336" y="0"/>
                </a:lnTo>
                <a:lnTo>
                  <a:pt x="195491" y="342"/>
                </a:lnTo>
                <a:lnTo>
                  <a:pt x="155016" y="7010"/>
                </a:lnTo>
                <a:lnTo>
                  <a:pt x="116611" y="21437"/>
                </a:lnTo>
                <a:lnTo>
                  <a:pt x="81775" y="43065"/>
                </a:lnTo>
                <a:lnTo>
                  <a:pt x="51828" y="71069"/>
                </a:lnTo>
                <a:lnTo>
                  <a:pt x="27927" y="104355"/>
                </a:lnTo>
                <a:lnTo>
                  <a:pt x="10998" y="141668"/>
                </a:lnTo>
                <a:lnTo>
                  <a:pt x="1676" y="181559"/>
                </a:lnTo>
                <a:lnTo>
                  <a:pt x="0" y="202006"/>
                </a:lnTo>
                <a:lnTo>
                  <a:pt x="0" y="984783"/>
                </a:lnTo>
                <a:lnTo>
                  <a:pt x="5359" y="1025385"/>
                </a:lnTo>
                <a:lnTo>
                  <a:pt x="18542" y="1064183"/>
                </a:lnTo>
                <a:lnTo>
                  <a:pt x="39052" y="1099654"/>
                </a:lnTo>
                <a:lnTo>
                  <a:pt x="66116" y="1130452"/>
                </a:lnTo>
                <a:lnTo>
                  <a:pt x="98666" y="1155382"/>
                </a:lnTo>
                <a:lnTo>
                  <a:pt x="135458" y="1173492"/>
                </a:lnTo>
                <a:lnTo>
                  <a:pt x="175094" y="1184097"/>
                </a:lnTo>
                <a:lnTo>
                  <a:pt x="202336" y="1186776"/>
                </a:lnTo>
                <a:lnTo>
                  <a:pt x="6864489" y="1186776"/>
                </a:lnTo>
                <a:lnTo>
                  <a:pt x="6905167" y="1181430"/>
                </a:lnTo>
                <a:lnTo>
                  <a:pt x="6944017" y="1168260"/>
                </a:lnTo>
                <a:lnTo>
                  <a:pt x="6979551" y="1147775"/>
                </a:lnTo>
                <a:lnTo>
                  <a:pt x="7010400" y="1120775"/>
                </a:lnTo>
                <a:lnTo>
                  <a:pt x="7035368" y="1088275"/>
                </a:lnTo>
                <a:lnTo>
                  <a:pt x="7053516" y="1051534"/>
                </a:lnTo>
                <a:lnTo>
                  <a:pt x="7064146" y="1011974"/>
                </a:lnTo>
                <a:lnTo>
                  <a:pt x="7066826" y="984783"/>
                </a:lnTo>
                <a:lnTo>
                  <a:pt x="7066826" y="202006"/>
                </a:lnTo>
                <a:lnTo>
                  <a:pt x="7061466" y="161391"/>
                </a:lnTo>
                <a:lnTo>
                  <a:pt x="7048271" y="122605"/>
                </a:lnTo>
                <a:lnTo>
                  <a:pt x="7027761" y="87134"/>
                </a:lnTo>
                <a:lnTo>
                  <a:pt x="7000710" y="56337"/>
                </a:lnTo>
                <a:lnTo>
                  <a:pt x="6968159" y="31407"/>
                </a:lnTo>
                <a:lnTo>
                  <a:pt x="6931355" y="13284"/>
                </a:lnTo>
                <a:lnTo>
                  <a:pt x="6891731" y="2679"/>
                </a:lnTo>
                <a:lnTo>
                  <a:pt x="6871322" y="342"/>
                </a:lnTo>
                <a:lnTo>
                  <a:pt x="6864489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07895" y="718248"/>
            <a:ext cx="9796145" cy="8545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66440">
              <a:lnSpc>
                <a:spcPct val="100000"/>
              </a:lnSpc>
              <a:spcBef>
                <a:spcPts val="105"/>
              </a:spcBef>
            </a:pPr>
            <a:r>
              <a:rPr sz="3800" spc="60" dirty="0">
                <a:solidFill>
                  <a:srgbClr val="FFFFFF"/>
                </a:solidFill>
                <a:latin typeface="Verdana"/>
                <a:cs typeface="Verdana"/>
              </a:rPr>
              <a:t>DÜZENLİ</a:t>
            </a:r>
            <a:r>
              <a:rPr sz="3800" spc="-3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210" dirty="0">
                <a:solidFill>
                  <a:srgbClr val="FFFFFF"/>
                </a:solidFill>
                <a:latin typeface="Verdana"/>
                <a:cs typeface="Verdana"/>
              </a:rPr>
              <a:t>DENEME</a:t>
            </a:r>
            <a:r>
              <a:rPr sz="3800" spc="-3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Verdana"/>
                <a:cs typeface="Verdana"/>
              </a:rPr>
              <a:t>SINAVI</a:t>
            </a:r>
            <a:endParaRPr sz="3800">
              <a:latin typeface="Verdana"/>
              <a:cs typeface="Verdana"/>
            </a:endParaRPr>
          </a:p>
          <a:p>
            <a:pPr marL="12700" marR="4323080">
              <a:lnSpc>
                <a:spcPct val="116799"/>
              </a:lnSpc>
              <a:spcBef>
                <a:spcPts val="3944"/>
              </a:spcBef>
            </a:pPr>
            <a:r>
              <a:rPr sz="3800" spc="-275" dirty="0">
                <a:latin typeface="Verdana"/>
                <a:cs typeface="Verdana"/>
              </a:rPr>
              <a:t>Deneme</a:t>
            </a:r>
            <a:r>
              <a:rPr sz="3800" spc="-380" dirty="0">
                <a:latin typeface="Verdana"/>
                <a:cs typeface="Verdana"/>
              </a:rPr>
              <a:t> </a:t>
            </a:r>
            <a:r>
              <a:rPr sz="3800" spc="-120" dirty="0">
                <a:latin typeface="Verdana"/>
                <a:cs typeface="Verdana"/>
              </a:rPr>
              <a:t>sınavlarını </a:t>
            </a:r>
            <a:r>
              <a:rPr sz="3800" spc="-190" dirty="0">
                <a:latin typeface="Verdana"/>
                <a:cs typeface="Verdana"/>
              </a:rPr>
              <a:t>kesinlikle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300" dirty="0">
                <a:latin typeface="Verdana"/>
                <a:cs typeface="Verdana"/>
              </a:rPr>
              <a:t>önemsemelisin!</a:t>
            </a:r>
            <a:endParaRPr sz="3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00"/>
              </a:spcBef>
            </a:pPr>
            <a:endParaRPr sz="3800">
              <a:latin typeface="Verdana"/>
              <a:cs typeface="Verdana"/>
            </a:endParaRPr>
          </a:p>
          <a:p>
            <a:pPr marL="12700" marR="2848610">
              <a:lnSpc>
                <a:spcPct val="116799"/>
              </a:lnSpc>
              <a:spcBef>
                <a:spcPts val="5"/>
              </a:spcBef>
            </a:pPr>
            <a:r>
              <a:rPr sz="3800" spc="-275" dirty="0">
                <a:latin typeface="Verdana"/>
                <a:cs typeface="Verdana"/>
              </a:rPr>
              <a:t>Deneme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20" dirty="0">
                <a:latin typeface="Verdana"/>
                <a:cs typeface="Verdana"/>
              </a:rPr>
              <a:t>sınavları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145" dirty="0">
                <a:latin typeface="Verdana"/>
                <a:cs typeface="Verdana"/>
              </a:rPr>
              <a:t>bize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200" dirty="0">
                <a:latin typeface="Verdana"/>
                <a:cs typeface="Verdana"/>
              </a:rPr>
              <a:t>hazır</a:t>
            </a:r>
            <a:r>
              <a:rPr sz="3800" spc="-355" dirty="0">
                <a:latin typeface="Verdana"/>
                <a:cs typeface="Verdana"/>
              </a:rPr>
              <a:t> </a:t>
            </a:r>
            <a:r>
              <a:rPr sz="3800" spc="-310" dirty="0">
                <a:latin typeface="Verdana"/>
                <a:cs typeface="Verdana"/>
              </a:rPr>
              <a:t>oluş </a:t>
            </a:r>
            <a:r>
              <a:rPr sz="3800" spc="-415" dirty="0">
                <a:latin typeface="Verdana"/>
                <a:cs typeface="Verdana"/>
              </a:rPr>
              <a:t>durumumuz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295" dirty="0">
                <a:latin typeface="Verdana"/>
                <a:cs typeface="Verdana"/>
              </a:rPr>
              <a:t>hakkında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150" dirty="0">
                <a:latin typeface="Verdana"/>
                <a:cs typeface="Verdana"/>
              </a:rPr>
              <a:t>bilgi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10" dirty="0">
                <a:latin typeface="Verdana"/>
                <a:cs typeface="Verdana"/>
              </a:rPr>
              <a:t>verir.</a:t>
            </a:r>
            <a:endParaRPr sz="3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z="3800">
              <a:latin typeface="Verdana"/>
              <a:cs typeface="Verdana"/>
            </a:endParaRPr>
          </a:p>
          <a:p>
            <a:pPr marL="12700" marR="2255520">
              <a:lnSpc>
                <a:spcPct val="116799"/>
              </a:lnSpc>
            </a:pPr>
            <a:r>
              <a:rPr sz="3800" spc="-245" dirty="0">
                <a:latin typeface="Verdana"/>
                <a:cs typeface="Verdana"/>
              </a:rPr>
              <a:t>Sınavların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290" dirty="0">
                <a:latin typeface="Verdana"/>
                <a:cs typeface="Verdana"/>
              </a:rPr>
              <a:t>en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315" dirty="0">
                <a:latin typeface="Verdana"/>
                <a:cs typeface="Verdana"/>
              </a:rPr>
              <a:t>önemli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100" dirty="0">
                <a:latin typeface="Verdana"/>
                <a:cs typeface="Verdana"/>
              </a:rPr>
              <a:t>hazırlığıdır. </a:t>
            </a:r>
            <a:r>
              <a:rPr sz="3800" spc="-275" dirty="0">
                <a:latin typeface="Verdana"/>
                <a:cs typeface="Verdana"/>
              </a:rPr>
              <a:t>Deneme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245" dirty="0">
                <a:latin typeface="Verdana"/>
                <a:cs typeface="Verdana"/>
              </a:rPr>
              <a:t>sınavlarında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145" dirty="0">
                <a:latin typeface="Verdana"/>
                <a:cs typeface="Verdana"/>
              </a:rPr>
              <a:t>gerçek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265" dirty="0">
                <a:latin typeface="Verdana"/>
                <a:cs typeface="Verdana"/>
              </a:rPr>
              <a:t>sınav </a:t>
            </a:r>
            <a:r>
              <a:rPr sz="3800" spc="-250" dirty="0">
                <a:latin typeface="Verdana"/>
                <a:cs typeface="Verdana"/>
              </a:rPr>
              <a:t>kurallarına</a:t>
            </a:r>
            <a:r>
              <a:rPr sz="3800" spc="-345" dirty="0">
                <a:latin typeface="Verdana"/>
                <a:cs typeface="Verdana"/>
              </a:rPr>
              <a:t> </a:t>
            </a:r>
            <a:r>
              <a:rPr sz="3800" spc="-180" dirty="0">
                <a:latin typeface="Verdana"/>
                <a:cs typeface="Verdana"/>
              </a:rPr>
              <a:t>ve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75" dirty="0">
                <a:latin typeface="Verdana"/>
                <a:cs typeface="Verdana"/>
              </a:rPr>
              <a:t>süresine</a:t>
            </a:r>
            <a:endParaRPr sz="3800">
              <a:latin typeface="Verdana"/>
              <a:cs typeface="Verdana"/>
            </a:endParaRPr>
          </a:p>
          <a:p>
            <a:pPr marL="12700" marR="1603375">
              <a:lnSpc>
                <a:spcPts val="5330"/>
              </a:lnSpc>
              <a:spcBef>
                <a:spcPts val="100"/>
              </a:spcBef>
            </a:pPr>
            <a:r>
              <a:rPr sz="3800" spc="-325" dirty="0">
                <a:latin typeface="Verdana"/>
                <a:cs typeface="Verdana"/>
              </a:rPr>
              <a:t>uymalısın.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55" dirty="0">
                <a:latin typeface="Verdana"/>
                <a:cs typeface="Verdana"/>
              </a:rPr>
              <a:t>Bu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195" dirty="0">
                <a:latin typeface="Verdana"/>
                <a:cs typeface="Verdana"/>
              </a:rPr>
              <a:t>sayede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260" dirty="0">
                <a:latin typeface="Verdana"/>
                <a:cs typeface="Verdana"/>
              </a:rPr>
              <a:t>sınavın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40" dirty="0">
                <a:latin typeface="Verdana"/>
                <a:cs typeface="Verdana"/>
              </a:rPr>
              <a:t>gerçekçi </a:t>
            </a:r>
            <a:r>
              <a:rPr sz="3800" spc="-170" dirty="0">
                <a:latin typeface="Verdana"/>
                <a:cs typeface="Verdana"/>
              </a:rPr>
              <a:t>bir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45" dirty="0">
                <a:latin typeface="Verdana"/>
                <a:cs typeface="Verdana"/>
              </a:rPr>
              <a:t>provasını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290" dirty="0">
                <a:latin typeface="Verdana"/>
                <a:cs typeface="Verdana"/>
              </a:rPr>
              <a:t>yapmış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370" dirty="0">
                <a:latin typeface="Verdana"/>
                <a:cs typeface="Verdana"/>
              </a:rPr>
              <a:t>olursun.</a:t>
            </a:r>
            <a:endParaRPr sz="3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1574" y="6441935"/>
            <a:ext cx="17345660" cy="2105025"/>
            <a:chOff x="611574" y="6441935"/>
            <a:chExt cx="17345660" cy="2105025"/>
          </a:xfrm>
        </p:grpSpPr>
        <p:sp>
          <p:nvSpPr>
            <p:cNvPr id="3" name="object 3"/>
            <p:cNvSpPr/>
            <p:nvPr/>
          </p:nvSpPr>
          <p:spPr>
            <a:xfrm>
              <a:off x="611574" y="6441935"/>
              <a:ext cx="17345660" cy="2105025"/>
            </a:xfrm>
            <a:custGeom>
              <a:avLst/>
              <a:gdLst/>
              <a:ahLst/>
              <a:cxnLst/>
              <a:rect l="l" t="t" r="r" b="b"/>
              <a:pathLst>
                <a:path w="17345660" h="2105025">
                  <a:moveTo>
                    <a:pt x="16293649" y="0"/>
                  </a:moveTo>
                  <a:lnTo>
                    <a:pt x="1051426" y="0"/>
                  </a:lnTo>
                  <a:lnTo>
                    <a:pt x="1003298" y="1082"/>
                  </a:lnTo>
                  <a:lnTo>
                    <a:pt x="955725" y="4300"/>
                  </a:lnTo>
                  <a:lnTo>
                    <a:pt x="908753" y="9606"/>
                  </a:lnTo>
                  <a:lnTo>
                    <a:pt x="862430" y="16953"/>
                  </a:lnTo>
                  <a:lnTo>
                    <a:pt x="816802" y="26297"/>
                  </a:lnTo>
                  <a:lnTo>
                    <a:pt x="771915" y="37589"/>
                  </a:lnTo>
                  <a:lnTo>
                    <a:pt x="727815" y="50783"/>
                  </a:lnTo>
                  <a:lnTo>
                    <a:pt x="684549" y="65834"/>
                  </a:lnTo>
                  <a:lnTo>
                    <a:pt x="642163" y="82694"/>
                  </a:lnTo>
                  <a:lnTo>
                    <a:pt x="600704" y="101318"/>
                  </a:lnTo>
                  <a:lnTo>
                    <a:pt x="560217" y="121658"/>
                  </a:lnTo>
                  <a:lnTo>
                    <a:pt x="520750" y="143669"/>
                  </a:lnTo>
                  <a:lnTo>
                    <a:pt x="482349" y="167304"/>
                  </a:lnTo>
                  <a:lnTo>
                    <a:pt x="445060" y="192516"/>
                  </a:lnTo>
                  <a:lnTo>
                    <a:pt x="408930" y="219259"/>
                  </a:lnTo>
                  <a:lnTo>
                    <a:pt x="374005" y="247486"/>
                  </a:lnTo>
                  <a:lnTo>
                    <a:pt x="340331" y="277152"/>
                  </a:lnTo>
                  <a:lnTo>
                    <a:pt x="307955" y="308209"/>
                  </a:lnTo>
                  <a:lnTo>
                    <a:pt x="276923" y="340612"/>
                  </a:lnTo>
                  <a:lnTo>
                    <a:pt x="247281" y="374314"/>
                  </a:lnTo>
                  <a:lnTo>
                    <a:pt x="219077" y="409268"/>
                  </a:lnTo>
                  <a:lnTo>
                    <a:pt x="192356" y="445428"/>
                  </a:lnTo>
                  <a:lnTo>
                    <a:pt x="167165" y="482747"/>
                  </a:lnTo>
                  <a:lnTo>
                    <a:pt x="143550" y="521179"/>
                  </a:lnTo>
                  <a:lnTo>
                    <a:pt x="121557" y="560678"/>
                  </a:lnTo>
                  <a:lnTo>
                    <a:pt x="101234" y="601198"/>
                  </a:lnTo>
                  <a:lnTo>
                    <a:pt x="82626" y="642691"/>
                  </a:lnTo>
                  <a:lnTo>
                    <a:pt x="65779" y="685111"/>
                  </a:lnTo>
                  <a:lnTo>
                    <a:pt x="50741" y="728412"/>
                  </a:lnTo>
                  <a:lnTo>
                    <a:pt x="37557" y="772548"/>
                  </a:lnTo>
                  <a:lnTo>
                    <a:pt x="26275" y="817471"/>
                  </a:lnTo>
                  <a:lnTo>
                    <a:pt x="16939" y="863136"/>
                  </a:lnTo>
                  <a:lnTo>
                    <a:pt x="9598" y="909496"/>
                  </a:lnTo>
                  <a:lnTo>
                    <a:pt x="4296" y="956505"/>
                  </a:lnTo>
                  <a:lnTo>
                    <a:pt x="1081" y="1004117"/>
                  </a:lnTo>
                  <a:lnTo>
                    <a:pt x="0" y="1052283"/>
                  </a:lnTo>
                  <a:lnTo>
                    <a:pt x="1081" y="1100451"/>
                  </a:lnTo>
                  <a:lnTo>
                    <a:pt x="4296" y="1148063"/>
                  </a:lnTo>
                  <a:lnTo>
                    <a:pt x="9598" y="1195073"/>
                  </a:lnTo>
                  <a:lnTo>
                    <a:pt x="16939" y="1241434"/>
                  </a:lnTo>
                  <a:lnTo>
                    <a:pt x="26275" y="1287100"/>
                  </a:lnTo>
                  <a:lnTo>
                    <a:pt x="37557" y="1332025"/>
                  </a:lnTo>
                  <a:lnTo>
                    <a:pt x="50741" y="1376161"/>
                  </a:lnTo>
                  <a:lnTo>
                    <a:pt x="65779" y="1419463"/>
                  </a:lnTo>
                  <a:lnTo>
                    <a:pt x="82626" y="1461884"/>
                  </a:lnTo>
                  <a:lnTo>
                    <a:pt x="101234" y="1503377"/>
                  </a:lnTo>
                  <a:lnTo>
                    <a:pt x="121557" y="1543897"/>
                  </a:lnTo>
                  <a:lnTo>
                    <a:pt x="143550" y="1583397"/>
                  </a:lnTo>
                  <a:lnTo>
                    <a:pt x="167165" y="1621829"/>
                  </a:lnTo>
                  <a:lnTo>
                    <a:pt x="192356" y="1659149"/>
                  </a:lnTo>
                  <a:lnTo>
                    <a:pt x="219077" y="1695309"/>
                  </a:lnTo>
                  <a:lnTo>
                    <a:pt x="247281" y="1730264"/>
                  </a:lnTo>
                  <a:lnTo>
                    <a:pt x="276923" y="1763966"/>
                  </a:lnTo>
                  <a:lnTo>
                    <a:pt x="307955" y="1796369"/>
                  </a:lnTo>
                  <a:lnTo>
                    <a:pt x="340331" y="1827426"/>
                  </a:lnTo>
                  <a:lnTo>
                    <a:pt x="374005" y="1857092"/>
                  </a:lnTo>
                  <a:lnTo>
                    <a:pt x="408930" y="1885320"/>
                  </a:lnTo>
                  <a:lnTo>
                    <a:pt x="445060" y="1912063"/>
                  </a:lnTo>
                  <a:lnTo>
                    <a:pt x="482349" y="1937275"/>
                  </a:lnTo>
                  <a:lnTo>
                    <a:pt x="520750" y="1960910"/>
                  </a:lnTo>
                  <a:lnTo>
                    <a:pt x="560217" y="1982921"/>
                  </a:lnTo>
                  <a:lnTo>
                    <a:pt x="600704" y="2003261"/>
                  </a:lnTo>
                  <a:lnTo>
                    <a:pt x="642163" y="2021885"/>
                  </a:lnTo>
                  <a:lnTo>
                    <a:pt x="684549" y="2038745"/>
                  </a:lnTo>
                  <a:lnTo>
                    <a:pt x="727815" y="2053796"/>
                  </a:lnTo>
                  <a:lnTo>
                    <a:pt x="771915" y="2066991"/>
                  </a:lnTo>
                  <a:lnTo>
                    <a:pt x="816802" y="2078283"/>
                  </a:lnTo>
                  <a:lnTo>
                    <a:pt x="862430" y="2087626"/>
                  </a:lnTo>
                  <a:lnTo>
                    <a:pt x="908753" y="2094974"/>
                  </a:lnTo>
                  <a:lnTo>
                    <a:pt x="955725" y="2100280"/>
                  </a:lnTo>
                  <a:lnTo>
                    <a:pt x="1003298" y="2103497"/>
                  </a:lnTo>
                  <a:lnTo>
                    <a:pt x="1051426" y="2104580"/>
                  </a:lnTo>
                  <a:lnTo>
                    <a:pt x="16293649" y="2104580"/>
                  </a:lnTo>
                  <a:lnTo>
                    <a:pt x="16341774" y="2103497"/>
                  </a:lnTo>
                  <a:lnTo>
                    <a:pt x="16389344" y="2100280"/>
                  </a:lnTo>
                  <a:lnTo>
                    <a:pt x="16436313" y="2094974"/>
                  </a:lnTo>
                  <a:lnTo>
                    <a:pt x="16482633" y="2087626"/>
                  </a:lnTo>
                  <a:lnTo>
                    <a:pt x="16528260" y="2078283"/>
                  </a:lnTo>
                  <a:lnTo>
                    <a:pt x="16573146" y="2066991"/>
                  </a:lnTo>
                  <a:lnTo>
                    <a:pt x="16617244" y="2053796"/>
                  </a:lnTo>
                  <a:lnTo>
                    <a:pt x="16660509" y="2038745"/>
                  </a:lnTo>
                  <a:lnTo>
                    <a:pt x="16702895" y="2021885"/>
                  </a:lnTo>
                  <a:lnTo>
                    <a:pt x="16744354" y="2003261"/>
                  </a:lnTo>
                  <a:lnTo>
                    <a:pt x="16784840" y="1982921"/>
                  </a:lnTo>
                  <a:lnTo>
                    <a:pt x="16824307" y="1960910"/>
                  </a:lnTo>
                  <a:lnTo>
                    <a:pt x="16862708" y="1937275"/>
                  </a:lnTo>
                  <a:lnTo>
                    <a:pt x="16899998" y="1912063"/>
                  </a:lnTo>
                  <a:lnTo>
                    <a:pt x="16936129" y="1885320"/>
                  </a:lnTo>
                  <a:lnTo>
                    <a:pt x="16971055" y="1857092"/>
                  </a:lnTo>
                  <a:lnTo>
                    <a:pt x="17004730" y="1827426"/>
                  </a:lnTo>
                  <a:lnTo>
                    <a:pt x="17037107" y="1796369"/>
                  </a:lnTo>
                  <a:lnTo>
                    <a:pt x="17068140" y="1763966"/>
                  </a:lnTo>
                  <a:lnTo>
                    <a:pt x="17097783" y="1730264"/>
                  </a:lnTo>
                  <a:lnTo>
                    <a:pt x="17125989" y="1695309"/>
                  </a:lnTo>
                  <a:lnTo>
                    <a:pt x="17152711" y="1659149"/>
                  </a:lnTo>
                  <a:lnTo>
                    <a:pt x="17177904" y="1621829"/>
                  </a:lnTo>
                  <a:lnTo>
                    <a:pt x="17201520" y="1583397"/>
                  </a:lnTo>
                  <a:lnTo>
                    <a:pt x="17223514" y="1543897"/>
                  </a:lnTo>
                  <a:lnTo>
                    <a:pt x="17243839" y="1503377"/>
                  </a:lnTo>
                  <a:lnTo>
                    <a:pt x="17262449" y="1461884"/>
                  </a:lnTo>
                  <a:lnTo>
                    <a:pt x="17279297" y="1419463"/>
                  </a:lnTo>
                  <a:lnTo>
                    <a:pt x="17294336" y="1376161"/>
                  </a:lnTo>
                  <a:lnTo>
                    <a:pt x="17307521" y="1332025"/>
                  </a:lnTo>
                  <a:lnTo>
                    <a:pt x="17318804" y="1287100"/>
                  </a:lnTo>
                  <a:lnTo>
                    <a:pt x="17328141" y="1241434"/>
                  </a:lnTo>
                  <a:lnTo>
                    <a:pt x="17335483" y="1195073"/>
                  </a:lnTo>
                  <a:lnTo>
                    <a:pt x="17340785" y="1148063"/>
                  </a:lnTo>
                  <a:lnTo>
                    <a:pt x="17344000" y="1100451"/>
                  </a:lnTo>
                  <a:lnTo>
                    <a:pt x="17345082" y="1052283"/>
                  </a:lnTo>
                  <a:lnTo>
                    <a:pt x="17344000" y="1004117"/>
                  </a:lnTo>
                  <a:lnTo>
                    <a:pt x="17340785" y="956505"/>
                  </a:lnTo>
                  <a:lnTo>
                    <a:pt x="17335483" y="909496"/>
                  </a:lnTo>
                  <a:lnTo>
                    <a:pt x="17328141" y="863136"/>
                  </a:lnTo>
                  <a:lnTo>
                    <a:pt x="17318804" y="817471"/>
                  </a:lnTo>
                  <a:lnTo>
                    <a:pt x="17307521" y="772548"/>
                  </a:lnTo>
                  <a:lnTo>
                    <a:pt x="17294336" y="728412"/>
                  </a:lnTo>
                  <a:lnTo>
                    <a:pt x="17279297" y="685111"/>
                  </a:lnTo>
                  <a:lnTo>
                    <a:pt x="17262449" y="642691"/>
                  </a:lnTo>
                  <a:lnTo>
                    <a:pt x="17243839" y="601198"/>
                  </a:lnTo>
                  <a:lnTo>
                    <a:pt x="17223514" y="560678"/>
                  </a:lnTo>
                  <a:lnTo>
                    <a:pt x="17201520" y="521179"/>
                  </a:lnTo>
                  <a:lnTo>
                    <a:pt x="17177904" y="482747"/>
                  </a:lnTo>
                  <a:lnTo>
                    <a:pt x="17152711" y="445428"/>
                  </a:lnTo>
                  <a:lnTo>
                    <a:pt x="17125989" y="409268"/>
                  </a:lnTo>
                  <a:lnTo>
                    <a:pt x="17097783" y="374314"/>
                  </a:lnTo>
                  <a:lnTo>
                    <a:pt x="17068140" y="340612"/>
                  </a:lnTo>
                  <a:lnTo>
                    <a:pt x="17037107" y="308209"/>
                  </a:lnTo>
                  <a:lnTo>
                    <a:pt x="17004730" y="277152"/>
                  </a:lnTo>
                  <a:lnTo>
                    <a:pt x="16971055" y="247486"/>
                  </a:lnTo>
                  <a:lnTo>
                    <a:pt x="16936129" y="219259"/>
                  </a:lnTo>
                  <a:lnTo>
                    <a:pt x="16899998" y="192516"/>
                  </a:lnTo>
                  <a:lnTo>
                    <a:pt x="16862708" y="167304"/>
                  </a:lnTo>
                  <a:lnTo>
                    <a:pt x="16824307" y="143669"/>
                  </a:lnTo>
                  <a:lnTo>
                    <a:pt x="16784840" y="121658"/>
                  </a:lnTo>
                  <a:lnTo>
                    <a:pt x="16744354" y="101318"/>
                  </a:lnTo>
                  <a:lnTo>
                    <a:pt x="16702895" y="82694"/>
                  </a:lnTo>
                  <a:lnTo>
                    <a:pt x="16660509" y="65834"/>
                  </a:lnTo>
                  <a:lnTo>
                    <a:pt x="16617244" y="50783"/>
                  </a:lnTo>
                  <a:lnTo>
                    <a:pt x="16573146" y="37589"/>
                  </a:lnTo>
                  <a:lnTo>
                    <a:pt x="16528260" y="26297"/>
                  </a:lnTo>
                  <a:lnTo>
                    <a:pt x="16482633" y="16953"/>
                  </a:lnTo>
                  <a:lnTo>
                    <a:pt x="16436313" y="9606"/>
                  </a:lnTo>
                  <a:lnTo>
                    <a:pt x="16389344" y="4300"/>
                  </a:lnTo>
                  <a:lnTo>
                    <a:pt x="16341774" y="1082"/>
                  </a:lnTo>
                  <a:lnTo>
                    <a:pt x="16293649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80740" y="6680339"/>
              <a:ext cx="1585595" cy="1586865"/>
            </a:xfrm>
            <a:custGeom>
              <a:avLst/>
              <a:gdLst/>
              <a:ahLst/>
              <a:cxnLst/>
              <a:rect l="l" t="t" r="r" b="b"/>
              <a:pathLst>
                <a:path w="1585594" h="1586865">
                  <a:moveTo>
                    <a:pt x="792861" y="0"/>
                  </a:moveTo>
                  <a:lnTo>
                    <a:pt x="744561" y="1447"/>
                  </a:lnTo>
                  <a:lnTo>
                    <a:pt x="697026" y="5736"/>
                  </a:lnTo>
                  <a:lnTo>
                    <a:pt x="650340" y="12782"/>
                  </a:lnTo>
                  <a:lnTo>
                    <a:pt x="604585" y="22502"/>
                  </a:lnTo>
                  <a:lnTo>
                    <a:pt x="559845" y="34815"/>
                  </a:lnTo>
                  <a:lnTo>
                    <a:pt x="516201" y="49635"/>
                  </a:lnTo>
                  <a:lnTo>
                    <a:pt x="473738" y="66882"/>
                  </a:lnTo>
                  <a:lnTo>
                    <a:pt x="432538" y="86471"/>
                  </a:lnTo>
                  <a:lnTo>
                    <a:pt x="392684" y="108319"/>
                  </a:lnTo>
                  <a:lnTo>
                    <a:pt x="354258" y="132344"/>
                  </a:lnTo>
                  <a:lnTo>
                    <a:pt x="317345" y="158463"/>
                  </a:lnTo>
                  <a:lnTo>
                    <a:pt x="282026" y="186593"/>
                  </a:lnTo>
                  <a:lnTo>
                    <a:pt x="248385" y="216651"/>
                  </a:lnTo>
                  <a:lnTo>
                    <a:pt x="216504" y="248553"/>
                  </a:lnTo>
                  <a:lnTo>
                    <a:pt x="186467" y="282217"/>
                  </a:lnTo>
                  <a:lnTo>
                    <a:pt x="158356" y="317559"/>
                  </a:lnTo>
                  <a:lnTo>
                    <a:pt x="132255" y="354498"/>
                  </a:lnTo>
                  <a:lnTo>
                    <a:pt x="108246" y="392949"/>
                  </a:lnTo>
                  <a:lnTo>
                    <a:pt x="86412" y="432830"/>
                  </a:lnTo>
                  <a:lnTo>
                    <a:pt x="66836" y="474058"/>
                  </a:lnTo>
                  <a:lnTo>
                    <a:pt x="49602" y="516549"/>
                  </a:lnTo>
                  <a:lnTo>
                    <a:pt x="34791" y="560222"/>
                  </a:lnTo>
                  <a:lnTo>
                    <a:pt x="22487" y="604993"/>
                  </a:lnTo>
                  <a:lnTo>
                    <a:pt x="12773" y="650778"/>
                  </a:lnTo>
                  <a:lnTo>
                    <a:pt x="5732" y="697495"/>
                  </a:lnTo>
                  <a:lnTo>
                    <a:pt x="1446" y="745062"/>
                  </a:lnTo>
                  <a:lnTo>
                    <a:pt x="0" y="793394"/>
                  </a:lnTo>
                  <a:lnTo>
                    <a:pt x="1446" y="841726"/>
                  </a:lnTo>
                  <a:lnTo>
                    <a:pt x="5732" y="889293"/>
                  </a:lnTo>
                  <a:lnTo>
                    <a:pt x="12773" y="936010"/>
                  </a:lnTo>
                  <a:lnTo>
                    <a:pt x="22487" y="981796"/>
                  </a:lnTo>
                  <a:lnTo>
                    <a:pt x="34791" y="1026567"/>
                  </a:lnTo>
                  <a:lnTo>
                    <a:pt x="49602" y="1070240"/>
                  </a:lnTo>
                  <a:lnTo>
                    <a:pt x="66836" y="1112732"/>
                  </a:lnTo>
                  <a:lnTo>
                    <a:pt x="86412" y="1153961"/>
                  </a:lnTo>
                  <a:lnTo>
                    <a:pt x="108246" y="1193842"/>
                  </a:lnTo>
                  <a:lnTo>
                    <a:pt x="132255" y="1232294"/>
                  </a:lnTo>
                  <a:lnTo>
                    <a:pt x="158356" y="1269233"/>
                  </a:lnTo>
                  <a:lnTo>
                    <a:pt x="186467" y="1304577"/>
                  </a:lnTo>
                  <a:lnTo>
                    <a:pt x="216504" y="1338241"/>
                  </a:lnTo>
                  <a:lnTo>
                    <a:pt x="248385" y="1370144"/>
                  </a:lnTo>
                  <a:lnTo>
                    <a:pt x="282026" y="1400202"/>
                  </a:lnTo>
                  <a:lnTo>
                    <a:pt x="317345" y="1428332"/>
                  </a:lnTo>
                  <a:lnTo>
                    <a:pt x="354258" y="1454452"/>
                  </a:lnTo>
                  <a:lnTo>
                    <a:pt x="392684" y="1478478"/>
                  </a:lnTo>
                  <a:lnTo>
                    <a:pt x="432538" y="1500327"/>
                  </a:lnTo>
                  <a:lnTo>
                    <a:pt x="473738" y="1519917"/>
                  </a:lnTo>
                  <a:lnTo>
                    <a:pt x="516201" y="1537164"/>
                  </a:lnTo>
                  <a:lnTo>
                    <a:pt x="559845" y="1551985"/>
                  </a:lnTo>
                  <a:lnTo>
                    <a:pt x="604585" y="1564297"/>
                  </a:lnTo>
                  <a:lnTo>
                    <a:pt x="650340" y="1574018"/>
                  </a:lnTo>
                  <a:lnTo>
                    <a:pt x="697026" y="1581064"/>
                  </a:lnTo>
                  <a:lnTo>
                    <a:pt x="744561" y="1585353"/>
                  </a:lnTo>
                  <a:lnTo>
                    <a:pt x="792861" y="1586801"/>
                  </a:lnTo>
                  <a:lnTo>
                    <a:pt x="841147" y="1585353"/>
                  </a:lnTo>
                  <a:lnTo>
                    <a:pt x="888669" y="1581064"/>
                  </a:lnTo>
                  <a:lnTo>
                    <a:pt x="935343" y="1574018"/>
                  </a:lnTo>
                  <a:lnTo>
                    <a:pt x="981087" y="1564297"/>
                  </a:lnTo>
                  <a:lnTo>
                    <a:pt x="1025818" y="1551985"/>
                  </a:lnTo>
                  <a:lnTo>
                    <a:pt x="1069453" y="1537164"/>
                  </a:lnTo>
                  <a:lnTo>
                    <a:pt x="1111908" y="1519917"/>
                  </a:lnTo>
                  <a:lnTo>
                    <a:pt x="1153101" y="1500327"/>
                  </a:lnTo>
                  <a:lnTo>
                    <a:pt x="1192948" y="1478478"/>
                  </a:lnTo>
                  <a:lnTo>
                    <a:pt x="1231368" y="1454452"/>
                  </a:lnTo>
                  <a:lnTo>
                    <a:pt x="1268276" y="1428332"/>
                  </a:lnTo>
                  <a:lnTo>
                    <a:pt x="1303590" y="1400202"/>
                  </a:lnTo>
                  <a:lnTo>
                    <a:pt x="1337227" y="1370144"/>
                  </a:lnTo>
                  <a:lnTo>
                    <a:pt x="1369104" y="1338241"/>
                  </a:lnTo>
                  <a:lnTo>
                    <a:pt x="1399138" y="1304577"/>
                  </a:lnTo>
                  <a:lnTo>
                    <a:pt x="1427246" y="1269233"/>
                  </a:lnTo>
                  <a:lnTo>
                    <a:pt x="1453346" y="1232294"/>
                  </a:lnTo>
                  <a:lnTo>
                    <a:pt x="1477353" y="1193842"/>
                  </a:lnTo>
                  <a:lnTo>
                    <a:pt x="1499185" y="1153961"/>
                  </a:lnTo>
                  <a:lnTo>
                    <a:pt x="1518760" y="1112732"/>
                  </a:lnTo>
                  <a:lnTo>
                    <a:pt x="1535994" y="1070240"/>
                  </a:lnTo>
                  <a:lnTo>
                    <a:pt x="1550804" y="1026567"/>
                  </a:lnTo>
                  <a:lnTo>
                    <a:pt x="1563107" y="981796"/>
                  </a:lnTo>
                  <a:lnTo>
                    <a:pt x="1572821" y="936010"/>
                  </a:lnTo>
                  <a:lnTo>
                    <a:pt x="1579862" y="889293"/>
                  </a:lnTo>
                  <a:lnTo>
                    <a:pt x="1584148" y="841726"/>
                  </a:lnTo>
                  <a:lnTo>
                    <a:pt x="1585595" y="793394"/>
                  </a:lnTo>
                  <a:lnTo>
                    <a:pt x="1584148" y="745062"/>
                  </a:lnTo>
                  <a:lnTo>
                    <a:pt x="1579862" y="697495"/>
                  </a:lnTo>
                  <a:lnTo>
                    <a:pt x="1572821" y="650778"/>
                  </a:lnTo>
                  <a:lnTo>
                    <a:pt x="1563107" y="604993"/>
                  </a:lnTo>
                  <a:lnTo>
                    <a:pt x="1550804" y="560222"/>
                  </a:lnTo>
                  <a:lnTo>
                    <a:pt x="1535994" y="516549"/>
                  </a:lnTo>
                  <a:lnTo>
                    <a:pt x="1518760" y="474058"/>
                  </a:lnTo>
                  <a:lnTo>
                    <a:pt x="1499185" y="432830"/>
                  </a:lnTo>
                  <a:lnTo>
                    <a:pt x="1477353" y="392949"/>
                  </a:lnTo>
                  <a:lnTo>
                    <a:pt x="1453346" y="354498"/>
                  </a:lnTo>
                  <a:lnTo>
                    <a:pt x="1427246" y="317559"/>
                  </a:lnTo>
                  <a:lnTo>
                    <a:pt x="1399138" y="282217"/>
                  </a:lnTo>
                  <a:lnTo>
                    <a:pt x="1369104" y="248553"/>
                  </a:lnTo>
                  <a:lnTo>
                    <a:pt x="1337227" y="216651"/>
                  </a:lnTo>
                  <a:lnTo>
                    <a:pt x="1303590" y="186593"/>
                  </a:lnTo>
                  <a:lnTo>
                    <a:pt x="1268276" y="158463"/>
                  </a:lnTo>
                  <a:lnTo>
                    <a:pt x="1231368" y="132344"/>
                  </a:lnTo>
                  <a:lnTo>
                    <a:pt x="1192948" y="108319"/>
                  </a:lnTo>
                  <a:lnTo>
                    <a:pt x="1153101" y="86471"/>
                  </a:lnTo>
                  <a:lnTo>
                    <a:pt x="1111908" y="66882"/>
                  </a:lnTo>
                  <a:lnTo>
                    <a:pt x="1069453" y="49635"/>
                  </a:lnTo>
                  <a:lnTo>
                    <a:pt x="1025818" y="34815"/>
                  </a:lnTo>
                  <a:lnTo>
                    <a:pt x="981087" y="22502"/>
                  </a:lnTo>
                  <a:lnTo>
                    <a:pt x="935343" y="12782"/>
                  </a:lnTo>
                  <a:lnTo>
                    <a:pt x="888669" y="5736"/>
                  </a:lnTo>
                  <a:lnTo>
                    <a:pt x="841147" y="1447"/>
                  </a:lnTo>
                  <a:lnTo>
                    <a:pt x="792861" y="0"/>
                  </a:lnTo>
                  <a:close/>
                </a:path>
              </a:pathLst>
            </a:custGeom>
            <a:solidFill>
              <a:srgbClr val="2C04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17067" y="7022737"/>
              <a:ext cx="913130" cy="914400"/>
            </a:xfrm>
            <a:custGeom>
              <a:avLst/>
              <a:gdLst/>
              <a:ahLst/>
              <a:cxnLst/>
              <a:rect l="l" t="t" r="r" b="b"/>
              <a:pathLst>
                <a:path w="913130" h="914400">
                  <a:moveTo>
                    <a:pt x="835485" y="746588"/>
                  </a:moveTo>
                  <a:lnTo>
                    <a:pt x="656558" y="746588"/>
                  </a:lnTo>
                  <a:lnTo>
                    <a:pt x="805148" y="895254"/>
                  </a:lnTo>
                  <a:lnTo>
                    <a:pt x="815044" y="903372"/>
                  </a:lnTo>
                  <a:lnTo>
                    <a:pt x="826023" y="909170"/>
                  </a:lnTo>
                  <a:lnTo>
                    <a:pt x="837741" y="912649"/>
                  </a:lnTo>
                  <a:lnTo>
                    <a:pt x="849852" y="913809"/>
                  </a:lnTo>
                  <a:lnTo>
                    <a:pt x="861909" y="912649"/>
                  </a:lnTo>
                  <a:lnTo>
                    <a:pt x="908486" y="874314"/>
                  </a:lnTo>
                  <a:lnTo>
                    <a:pt x="913130" y="850487"/>
                  </a:lnTo>
                  <a:lnTo>
                    <a:pt x="908486" y="826660"/>
                  </a:lnTo>
                  <a:lnTo>
                    <a:pt x="894556" y="805719"/>
                  </a:lnTo>
                  <a:lnTo>
                    <a:pt x="835485" y="746588"/>
                  </a:lnTo>
                  <a:close/>
                </a:path>
                <a:path w="913130" h="914400">
                  <a:moveTo>
                    <a:pt x="412972" y="0"/>
                  </a:moveTo>
                  <a:lnTo>
                    <a:pt x="367706" y="2467"/>
                  </a:lnTo>
                  <a:lnTo>
                    <a:pt x="322883" y="9870"/>
                  </a:lnTo>
                  <a:lnTo>
                    <a:pt x="278944" y="22208"/>
                  </a:lnTo>
                  <a:lnTo>
                    <a:pt x="236331" y="39480"/>
                  </a:lnTo>
                  <a:lnTo>
                    <a:pt x="195487" y="61688"/>
                  </a:lnTo>
                  <a:lnTo>
                    <a:pt x="156853" y="88832"/>
                  </a:lnTo>
                  <a:lnTo>
                    <a:pt x="120872" y="120910"/>
                  </a:lnTo>
                  <a:lnTo>
                    <a:pt x="88804" y="156927"/>
                  </a:lnTo>
                  <a:lnTo>
                    <a:pt x="61669" y="195597"/>
                  </a:lnTo>
                  <a:lnTo>
                    <a:pt x="39468" y="236477"/>
                  </a:lnTo>
                  <a:lnTo>
                    <a:pt x="22201" y="279126"/>
                  </a:lnTo>
                  <a:lnTo>
                    <a:pt x="9867" y="323102"/>
                  </a:lnTo>
                  <a:lnTo>
                    <a:pt x="2468" y="367950"/>
                  </a:lnTo>
                  <a:lnTo>
                    <a:pt x="0" y="413264"/>
                  </a:lnTo>
                  <a:lnTo>
                    <a:pt x="2467" y="458571"/>
                  </a:lnTo>
                  <a:lnTo>
                    <a:pt x="9867" y="503426"/>
                  </a:lnTo>
                  <a:lnTo>
                    <a:pt x="22201" y="547401"/>
                  </a:lnTo>
                  <a:lnTo>
                    <a:pt x="39468" y="590051"/>
                  </a:lnTo>
                  <a:lnTo>
                    <a:pt x="61669" y="630931"/>
                  </a:lnTo>
                  <a:lnTo>
                    <a:pt x="88804" y="669601"/>
                  </a:lnTo>
                  <a:lnTo>
                    <a:pt x="120872" y="705618"/>
                  </a:lnTo>
                  <a:lnTo>
                    <a:pt x="156853" y="737700"/>
                  </a:lnTo>
                  <a:lnTo>
                    <a:pt x="195487" y="764846"/>
                  </a:lnTo>
                  <a:lnTo>
                    <a:pt x="236331" y="787054"/>
                  </a:lnTo>
                  <a:lnTo>
                    <a:pt x="278944" y="804326"/>
                  </a:lnTo>
                  <a:lnTo>
                    <a:pt x="322883" y="816661"/>
                  </a:lnTo>
                  <a:lnTo>
                    <a:pt x="367706" y="824059"/>
                  </a:lnTo>
                  <a:lnTo>
                    <a:pt x="412972" y="826522"/>
                  </a:lnTo>
                  <a:lnTo>
                    <a:pt x="464286" y="823294"/>
                  </a:lnTo>
                  <a:lnTo>
                    <a:pt x="514935" y="813641"/>
                  </a:lnTo>
                  <a:lnTo>
                    <a:pt x="564287" y="797609"/>
                  </a:lnTo>
                  <a:lnTo>
                    <a:pt x="611705" y="775242"/>
                  </a:lnTo>
                  <a:lnTo>
                    <a:pt x="656558" y="746588"/>
                  </a:lnTo>
                  <a:lnTo>
                    <a:pt x="835485" y="746588"/>
                  </a:lnTo>
                  <a:lnTo>
                    <a:pt x="788892" y="699947"/>
                  </a:lnTo>
                  <a:lnTo>
                    <a:pt x="412972" y="699947"/>
                  </a:lnTo>
                  <a:lnTo>
                    <a:pt x="369068" y="696592"/>
                  </a:lnTo>
                  <a:lnTo>
                    <a:pt x="326006" y="686527"/>
                  </a:lnTo>
                  <a:lnTo>
                    <a:pt x="284627" y="669752"/>
                  </a:lnTo>
                  <a:lnTo>
                    <a:pt x="245771" y="646266"/>
                  </a:lnTo>
                  <a:lnTo>
                    <a:pt x="210280" y="616070"/>
                  </a:lnTo>
                  <a:lnTo>
                    <a:pt x="180105" y="580556"/>
                  </a:lnTo>
                  <a:lnTo>
                    <a:pt x="156635" y="541676"/>
                  </a:lnTo>
                  <a:lnTo>
                    <a:pt x="139871" y="500273"/>
                  </a:lnTo>
                  <a:lnTo>
                    <a:pt x="129813" y="457186"/>
                  </a:lnTo>
                  <a:lnTo>
                    <a:pt x="126460" y="413259"/>
                  </a:lnTo>
                  <a:lnTo>
                    <a:pt x="129813" y="369332"/>
                  </a:lnTo>
                  <a:lnTo>
                    <a:pt x="139871" y="326247"/>
                  </a:lnTo>
                  <a:lnTo>
                    <a:pt x="156635" y="284845"/>
                  </a:lnTo>
                  <a:lnTo>
                    <a:pt x="180105" y="245968"/>
                  </a:lnTo>
                  <a:lnTo>
                    <a:pt x="210280" y="210458"/>
                  </a:lnTo>
                  <a:lnTo>
                    <a:pt x="245771" y="180258"/>
                  </a:lnTo>
                  <a:lnTo>
                    <a:pt x="284627" y="156773"/>
                  </a:lnTo>
                  <a:lnTo>
                    <a:pt x="326006" y="140001"/>
                  </a:lnTo>
                  <a:lnTo>
                    <a:pt x="369068" y="129940"/>
                  </a:lnTo>
                  <a:lnTo>
                    <a:pt x="412972" y="126587"/>
                  </a:lnTo>
                  <a:lnTo>
                    <a:pt x="710150" y="126587"/>
                  </a:lnTo>
                  <a:lnTo>
                    <a:pt x="705072" y="120910"/>
                  </a:lnTo>
                  <a:lnTo>
                    <a:pt x="669090" y="88832"/>
                  </a:lnTo>
                  <a:lnTo>
                    <a:pt x="630456" y="61688"/>
                  </a:lnTo>
                  <a:lnTo>
                    <a:pt x="589612" y="39480"/>
                  </a:lnTo>
                  <a:lnTo>
                    <a:pt x="546999" y="22208"/>
                  </a:lnTo>
                  <a:lnTo>
                    <a:pt x="503060" y="9870"/>
                  </a:lnTo>
                  <a:lnTo>
                    <a:pt x="458237" y="2467"/>
                  </a:lnTo>
                  <a:lnTo>
                    <a:pt x="412972" y="0"/>
                  </a:lnTo>
                  <a:close/>
                </a:path>
                <a:path w="913130" h="914400">
                  <a:moveTo>
                    <a:pt x="710150" y="126587"/>
                  </a:moveTo>
                  <a:lnTo>
                    <a:pt x="412972" y="126587"/>
                  </a:lnTo>
                  <a:lnTo>
                    <a:pt x="456875" y="129940"/>
                  </a:lnTo>
                  <a:lnTo>
                    <a:pt x="499937" y="140001"/>
                  </a:lnTo>
                  <a:lnTo>
                    <a:pt x="541317" y="156773"/>
                  </a:lnTo>
                  <a:lnTo>
                    <a:pt x="580173" y="180258"/>
                  </a:lnTo>
                  <a:lnTo>
                    <a:pt x="615664" y="210458"/>
                  </a:lnTo>
                  <a:lnTo>
                    <a:pt x="645169" y="244994"/>
                  </a:lnTo>
                  <a:lnTo>
                    <a:pt x="668585" y="283179"/>
                  </a:lnTo>
                  <a:lnTo>
                    <a:pt x="685643" y="324376"/>
                  </a:lnTo>
                  <a:lnTo>
                    <a:pt x="696074" y="367950"/>
                  </a:lnTo>
                  <a:lnTo>
                    <a:pt x="699611" y="413264"/>
                  </a:lnTo>
                  <a:lnTo>
                    <a:pt x="696074" y="458571"/>
                  </a:lnTo>
                  <a:lnTo>
                    <a:pt x="685643" y="502142"/>
                  </a:lnTo>
                  <a:lnTo>
                    <a:pt x="668585" y="543340"/>
                  </a:lnTo>
                  <a:lnTo>
                    <a:pt x="645169" y="581528"/>
                  </a:lnTo>
                  <a:lnTo>
                    <a:pt x="615664" y="616070"/>
                  </a:lnTo>
                  <a:lnTo>
                    <a:pt x="580173" y="646266"/>
                  </a:lnTo>
                  <a:lnTo>
                    <a:pt x="541317" y="669752"/>
                  </a:lnTo>
                  <a:lnTo>
                    <a:pt x="499937" y="686527"/>
                  </a:lnTo>
                  <a:lnTo>
                    <a:pt x="456875" y="696592"/>
                  </a:lnTo>
                  <a:lnTo>
                    <a:pt x="412972" y="699947"/>
                  </a:lnTo>
                  <a:lnTo>
                    <a:pt x="788892" y="699947"/>
                  </a:lnTo>
                  <a:lnTo>
                    <a:pt x="746093" y="657104"/>
                  </a:lnTo>
                  <a:lnTo>
                    <a:pt x="774262" y="613255"/>
                  </a:lnTo>
                  <a:lnTo>
                    <a:pt x="796586" y="566490"/>
                  </a:lnTo>
                  <a:lnTo>
                    <a:pt x="812826" y="517265"/>
                  </a:lnTo>
                  <a:lnTo>
                    <a:pt x="822744" y="466037"/>
                  </a:lnTo>
                  <a:lnTo>
                    <a:pt x="826103" y="413259"/>
                  </a:lnTo>
                  <a:lnTo>
                    <a:pt x="823497" y="366393"/>
                  </a:lnTo>
                  <a:lnTo>
                    <a:pt x="815771" y="320666"/>
                  </a:lnTo>
                  <a:lnTo>
                    <a:pt x="803059" y="276417"/>
                  </a:lnTo>
                  <a:lnTo>
                    <a:pt x="785498" y="233982"/>
                  </a:lnTo>
                  <a:lnTo>
                    <a:pt x="763223" y="193696"/>
                  </a:lnTo>
                  <a:lnTo>
                    <a:pt x="736369" y="155894"/>
                  </a:lnTo>
                  <a:lnTo>
                    <a:pt x="710150" y="12658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371490" y="938288"/>
            <a:ext cx="8143240" cy="1367790"/>
          </a:xfrm>
          <a:custGeom>
            <a:avLst/>
            <a:gdLst/>
            <a:ahLst/>
            <a:cxnLst/>
            <a:rect l="l" t="t" r="r" b="b"/>
            <a:pathLst>
              <a:path w="8143240" h="1367789">
                <a:moveTo>
                  <a:pt x="7909915" y="0"/>
                </a:moveTo>
                <a:lnTo>
                  <a:pt x="241033" y="0"/>
                </a:lnTo>
                <a:lnTo>
                  <a:pt x="233146" y="0"/>
                </a:lnTo>
                <a:lnTo>
                  <a:pt x="225259" y="393"/>
                </a:lnTo>
                <a:lnTo>
                  <a:pt x="186270" y="6159"/>
                </a:lnTo>
                <a:lnTo>
                  <a:pt x="141503" y="21336"/>
                </a:lnTo>
                <a:lnTo>
                  <a:pt x="100558" y="44932"/>
                </a:lnTo>
                <a:lnTo>
                  <a:pt x="65011" y="76047"/>
                </a:lnTo>
                <a:lnTo>
                  <a:pt x="36233" y="113487"/>
                </a:lnTo>
                <a:lnTo>
                  <a:pt x="15316" y="155803"/>
                </a:lnTo>
                <a:lnTo>
                  <a:pt x="3086" y="201383"/>
                </a:lnTo>
                <a:lnTo>
                  <a:pt x="0" y="232714"/>
                </a:lnTo>
                <a:lnTo>
                  <a:pt x="0" y="1134541"/>
                </a:lnTo>
                <a:lnTo>
                  <a:pt x="6172" y="1181328"/>
                </a:lnTo>
                <a:lnTo>
                  <a:pt x="21361" y="1226019"/>
                </a:lnTo>
                <a:lnTo>
                  <a:pt x="44996" y="1266888"/>
                </a:lnTo>
                <a:lnTo>
                  <a:pt x="76174" y="1302372"/>
                </a:lnTo>
                <a:lnTo>
                  <a:pt x="113690" y="1331087"/>
                </a:lnTo>
                <a:lnTo>
                  <a:pt x="156083" y="1351965"/>
                </a:lnTo>
                <a:lnTo>
                  <a:pt x="201752" y="1364170"/>
                </a:lnTo>
                <a:lnTo>
                  <a:pt x="233146" y="1367256"/>
                </a:lnTo>
                <a:lnTo>
                  <a:pt x="7909915" y="1367256"/>
                </a:lnTo>
                <a:lnTo>
                  <a:pt x="7956778" y="1361097"/>
                </a:lnTo>
                <a:lnTo>
                  <a:pt x="7994243" y="1348943"/>
                </a:lnTo>
                <a:lnTo>
                  <a:pt x="8029295" y="1331087"/>
                </a:lnTo>
                <a:lnTo>
                  <a:pt x="8061045" y="1307655"/>
                </a:lnTo>
                <a:lnTo>
                  <a:pt x="8088350" y="1279296"/>
                </a:lnTo>
                <a:lnTo>
                  <a:pt x="8110829" y="1247038"/>
                </a:lnTo>
                <a:lnTo>
                  <a:pt x="8114512" y="1240078"/>
                </a:lnTo>
                <a:lnTo>
                  <a:pt x="8118322" y="1233131"/>
                </a:lnTo>
                <a:lnTo>
                  <a:pt x="8134959" y="1188961"/>
                </a:lnTo>
                <a:lnTo>
                  <a:pt x="8141817" y="1150251"/>
                </a:lnTo>
                <a:lnTo>
                  <a:pt x="8142706" y="1142403"/>
                </a:lnTo>
                <a:lnTo>
                  <a:pt x="8143087" y="1134541"/>
                </a:lnTo>
                <a:lnTo>
                  <a:pt x="8143087" y="232714"/>
                </a:lnTo>
                <a:lnTo>
                  <a:pt x="8142706" y="224853"/>
                </a:lnTo>
                <a:lnTo>
                  <a:pt x="8141817" y="217017"/>
                </a:lnTo>
                <a:lnTo>
                  <a:pt x="8141055" y="209181"/>
                </a:lnTo>
                <a:lnTo>
                  <a:pt x="8130387" y="163220"/>
                </a:lnTo>
                <a:lnTo>
                  <a:pt x="8114512" y="127177"/>
                </a:lnTo>
                <a:lnTo>
                  <a:pt x="8110829" y="120230"/>
                </a:lnTo>
                <a:lnTo>
                  <a:pt x="8088350" y="87960"/>
                </a:lnTo>
                <a:lnTo>
                  <a:pt x="8061045" y="59613"/>
                </a:lnTo>
                <a:lnTo>
                  <a:pt x="8029295" y="36169"/>
                </a:lnTo>
                <a:lnTo>
                  <a:pt x="7994243" y="18313"/>
                </a:lnTo>
                <a:lnTo>
                  <a:pt x="7956778" y="6159"/>
                </a:lnTo>
                <a:lnTo>
                  <a:pt x="7917789" y="393"/>
                </a:lnTo>
                <a:lnTo>
                  <a:pt x="7909915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27438" y="679487"/>
            <a:ext cx="1903907" cy="18983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37690" y="679487"/>
            <a:ext cx="1903984" cy="189832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34806" y="3770286"/>
            <a:ext cx="17345025" cy="2105025"/>
            <a:chOff x="634806" y="3770286"/>
            <a:chExt cx="17345025" cy="2105025"/>
          </a:xfrm>
        </p:grpSpPr>
        <p:sp>
          <p:nvSpPr>
            <p:cNvPr id="10" name="object 10"/>
            <p:cNvSpPr/>
            <p:nvPr/>
          </p:nvSpPr>
          <p:spPr>
            <a:xfrm>
              <a:off x="634806" y="3770286"/>
              <a:ext cx="17345025" cy="2105025"/>
            </a:xfrm>
            <a:custGeom>
              <a:avLst/>
              <a:gdLst/>
              <a:ahLst/>
              <a:cxnLst/>
              <a:rect l="l" t="t" r="r" b="b"/>
              <a:pathLst>
                <a:path w="17345025" h="2105025">
                  <a:moveTo>
                    <a:pt x="16293658" y="0"/>
                  </a:moveTo>
                  <a:lnTo>
                    <a:pt x="1051422" y="0"/>
                  </a:lnTo>
                  <a:lnTo>
                    <a:pt x="1003294" y="1082"/>
                  </a:lnTo>
                  <a:lnTo>
                    <a:pt x="955721" y="4300"/>
                  </a:lnTo>
                  <a:lnTo>
                    <a:pt x="908751" y="9606"/>
                  </a:lnTo>
                  <a:lnTo>
                    <a:pt x="862428" y="16953"/>
                  </a:lnTo>
                  <a:lnTo>
                    <a:pt x="816800" y="26297"/>
                  </a:lnTo>
                  <a:lnTo>
                    <a:pt x="771913" y="37589"/>
                  </a:lnTo>
                  <a:lnTo>
                    <a:pt x="727813" y="50783"/>
                  </a:lnTo>
                  <a:lnTo>
                    <a:pt x="684547" y="65834"/>
                  </a:lnTo>
                  <a:lnTo>
                    <a:pt x="642161" y="82694"/>
                  </a:lnTo>
                  <a:lnTo>
                    <a:pt x="600702" y="101318"/>
                  </a:lnTo>
                  <a:lnTo>
                    <a:pt x="560216" y="121658"/>
                  </a:lnTo>
                  <a:lnTo>
                    <a:pt x="520749" y="143669"/>
                  </a:lnTo>
                  <a:lnTo>
                    <a:pt x="482348" y="167304"/>
                  </a:lnTo>
                  <a:lnTo>
                    <a:pt x="445059" y="192516"/>
                  </a:lnTo>
                  <a:lnTo>
                    <a:pt x="408929" y="219259"/>
                  </a:lnTo>
                  <a:lnTo>
                    <a:pt x="374004" y="247486"/>
                  </a:lnTo>
                  <a:lnTo>
                    <a:pt x="340330" y="277152"/>
                  </a:lnTo>
                  <a:lnTo>
                    <a:pt x="307954" y="308209"/>
                  </a:lnTo>
                  <a:lnTo>
                    <a:pt x="276922" y="340612"/>
                  </a:lnTo>
                  <a:lnTo>
                    <a:pt x="247281" y="374314"/>
                  </a:lnTo>
                  <a:lnTo>
                    <a:pt x="219077" y="409268"/>
                  </a:lnTo>
                  <a:lnTo>
                    <a:pt x="192356" y="445428"/>
                  </a:lnTo>
                  <a:lnTo>
                    <a:pt x="167165" y="482747"/>
                  </a:lnTo>
                  <a:lnTo>
                    <a:pt x="143550" y="521179"/>
                  </a:lnTo>
                  <a:lnTo>
                    <a:pt x="121557" y="560678"/>
                  </a:lnTo>
                  <a:lnTo>
                    <a:pt x="101234" y="601198"/>
                  </a:lnTo>
                  <a:lnTo>
                    <a:pt x="82626" y="642691"/>
                  </a:lnTo>
                  <a:lnTo>
                    <a:pt x="65779" y="685111"/>
                  </a:lnTo>
                  <a:lnTo>
                    <a:pt x="50741" y="728412"/>
                  </a:lnTo>
                  <a:lnTo>
                    <a:pt x="37557" y="772548"/>
                  </a:lnTo>
                  <a:lnTo>
                    <a:pt x="26275" y="817471"/>
                  </a:lnTo>
                  <a:lnTo>
                    <a:pt x="16939" y="863136"/>
                  </a:lnTo>
                  <a:lnTo>
                    <a:pt x="9598" y="909496"/>
                  </a:lnTo>
                  <a:lnTo>
                    <a:pt x="4296" y="956505"/>
                  </a:lnTo>
                  <a:lnTo>
                    <a:pt x="1081" y="1004117"/>
                  </a:lnTo>
                  <a:lnTo>
                    <a:pt x="0" y="1052283"/>
                  </a:lnTo>
                  <a:lnTo>
                    <a:pt x="1081" y="1100451"/>
                  </a:lnTo>
                  <a:lnTo>
                    <a:pt x="4296" y="1148063"/>
                  </a:lnTo>
                  <a:lnTo>
                    <a:pt x="9598" y="1195073"/>
                  </a:lnTo>
                  <a:lnTo>
                    <a:pt x="16939" y="1241434"/>
                  </a:lnTo>
                  <a:lnTo>
                    <a:pt x="26275" y="1287100"/>
                  </a:lnTo>
                  <a:lnTo>
                    <a:pt x="37557" y="1332024"/>
                  </a:lnTo>
                  <a:lnTo>
                    <a:pt x="50741" y="1376160"/>
                  </a:lnTo>
                  <a:lnTo>
                    <a:pt x="65779" y="1419461"/>
                  </a:lnTo>
                  <a:lnTo>
                    <a:pt x="82626" y="1461882"/>
                  </a:lnTo>
                  <a:lnTo>
                    <a:pt x="101234" y="1503375"/>
                  </a:lnTo>
                  <a:lnTo>
                    <a:pt x="121557" y="1543894"/>
                  </a:lnTo>
                  <a:lnTo>
                    <a:pt x="143550" y="1583393"/>
                  </a:lnTo>
                  <a:lnTo>
                    <a:pt x="167165" y="1621826"/>
                  </a:lnTo>
                  <a:lnTo>
                    <a:pt x="192356" y="1659145"/>
                  </a:lnTo>
                  <a:lnTo>
                    <a:pt x="219077" y="1695305"/>
                  </a:lnTo>
                  <a:lnTo>
                    <a:pt x="247281" y="1730258"/>
                  </a:lnTo>
                  <a:lnTo>
                    <a:pt x="276922" y="1763960"/>
                  </a:lnTo>
                  <a:lnTo>
                    <a:pt x="307954" y="1796362"/>
                  </a:lnTo>
                  <a:lnTo>
                    <a:pt x="340330" y="1827419"/>
                  </a:lnTo>
                  <a:lnTo>
                    <a:pt x="374004" y="1857085"/>
                  </a:lnTo>
                  <a:lnTo>
                    <a:pt x="408929" y="1885312"/>
                  </a:lnTo>
                  <a:lnTo>
                    <a:pt x="445059" y="1912055"/>
                  </a:lnTo>
                  <a:lnTo>
                    <a:pt x="482348" y="1937267"/>
                  </a:lnTo>
                  <a:lnTo>
                    <a:pt x="520749" y="1960901"/>
                  </a:lnTo>
                  <a:lnTo>
                    <a:pt x="560216" y="1982911"/>
                  </a:lnTo>
                  <a:lnTo>
                    <a:pt x="600702" y="2003251"/>
                  </a:lnTo>
                  <a:lnTo>
                    <a:pt x="642161" y="2021874"/>
                  </a:lnTo>
                  <a:lnTo>
                    <a:pt x="684547" y="2038734"/>
                  </a:lnTo>
                  <a:lnTo>
                    <a:pt x="727813" y="2053785"/>
                  </a:lnTo>
                  <a:lnTo>
                    <a:pt x="771913" y="2066979"/>
                  </a:lnTo>
                  <a:lnTo>
                    <a:pt x="816800" y="2078271"/>
                  </a:lnTo>
                  <a:lnTo>
                    <a:pt x="862428" y="2087614"/>
                  </a:lnTo>
                  <a:lnTo>
                    <a:pt x="908751" y="2094961"/>
                  </a:lnTo>
                  <a:lnTo>
                    <a:pt x="955721" y="2100267"/>
                  </a:lnTo>
                  <a:lnTo>
                    <a:pt x="1003294" y="2103485"/>
                  </a:lnTo>
                  <a:lnTo>
                    <a:pt x="1051422" y="2104567"/>
                  </a:lnTo>
                  <a:lnTo>
                    <a:pt x="16293658" y="2104567"/>
                  </a:lnTo>
                  <a:lnTo>
                    <a:pt x="16341783" y="2103485"/>
                  </a:lnTo>
                  <a:lnTo>
                    <a:pt x="16389352" y="2100267"/>
                  </a:lnTo>
                  <a:lnTo>
                    <a:pt x="16436319" y="2094961"/>
                  </a:lnTo>
                  <a:lnTo>
                    <a:pt x="16482638" y="2087614"/>
                  </a:lnTo>
                  <a:lnTo>
                    <a:pt x="16528262" y="2078271"/>
                  </a:lnTo>
                  <a:lnTo>
                    <a:pt x="16573145" y="2066979"/>
                  </a:lnTo>
                  <a:lnTo>
                    <a:pt x="16617241" y="2053785"/>
                  </a:lnTo>
                  <a:lnTo>
                    <a:pt x="16660502" y="2038734"/>
                  </a:lnTo>
                  <a:lnTo>
                    <a:pt x="16702884" y="2021874"/>
                  </a:lnTo>
                  <a:lnTo>
                    <a:pt x="16744339" y="2003251"/>
                  </a:lnTo>
                  <a:lnTo>
                    <a:pt x="16784820" y="1982911"/>
                  </a:lnTo>
                  <a:lnTo>
                    <a:pt x="16824283" y="1960901"/>
                  </a:lnTo>
                  <a:lnTo>
                    <a:pt x="16862679" y="1937267"/>
                  </a:lnTo>
                  <a:lnTo>
                    <a:pt x="16899964" y="1912055"/>
                  </a:lnTo>
                  <a:lnTo>
                    <a:pt x="16936090" y="1885312"/>
                  </a:lnTo>
                  <a:lnTo>
                    <a:pt x="16971011" y="1857085"/>
                  </a:lnTo>
                  <a:lnTo>
                    <a:pt x="17004681" y="1827419"/>
                  </a:lnTo>
                  <a:lnTo>
                    <a:pt x="17037053" y="1796362"/>
                  </a:lnTo>
                  <a:lnTo>
                    <a:pt x="17068080" y="1763960"/>
                  </a:lnTo>
                  <a:lnTo>
                    <a:pt x="17097718" y="1730258"/>
                  </a:lnTo>
                  <a:lnTo>
                    <a:pt x="17125918" y="1695305"/>
                  </a:lnTo>
                  <a:lnTo>
                    <a:pt x="17152636" y="1659145"/>
                  </a:lnTo>
                  <a:lnTo>
                    <a:pt x="17177824" y="1621826"/>
                  </a:lnTo>
                  <a:lnTo>
                    <a:pt x="17201435" y="1583393"/>
                  </a:lnTo>
                  <a:lnTo>
                    <a:pt x="17223425" y="1543894"/>
                  </a:lnTo>
                  <a:lnTo>
                    <a:pt x="17243745" y="1503375"/>
                  </a:lnTo>
                  <a:lnTo>
                    <a:pt x="17262351" y="1461882"/>
                  </a:lnTo>
                  <a:lnTo>
                    <a:pt x="17279194" y="1419461"/>
                  </a:lnTo>
                  <a:lnTo>
                    <a:pt x="17294230" y="1376160"/>
                  </a:lnTo>
                  <a:lnTo>
                    <a:pt x="17307412" y="1332024"/>
                  </a:lnTo>
                  <a:lnTo>
                    <a:pt x="17318693" y="1287100"/>
                  </a:lnTo>
                  <a:lnTo>
                    <a:pt x="17328027" y="1241434"/>
                  </a:lnTo>
                  <a:lnTo>
                    <a:pt x="17335367" y="1195073"/>
                  </a:lnTo>
                  <a:lnTo>
                    <a:pt x="17340668" y="1148063"/>
                  </a:lnTo>
                  <a:lnTo>
                    <a:pt x="17343882" y="1100451"/>
                  </a:lnTo>
                  <a:lnTo>
                    <a:pt x="17344964" y="1052283"/>
                  </a:lnTo>
                  <a:lnTo>
                    <a:pt x="17343882" y="1004117"/>
                  </a:lnTo>
                  <a:lnTo>
                    <a:pt x="17340668" y="956505"/>
                  </a:lnTo>
                  <a:lnTo>
                    <a:pt x="17335367" y="909496"/>
                  </a:lnTo>
                  <a:lnTo>
                    <a:pt x="17328027" y="863136"/>
                  </a:lnTo>
                  <a:lnTo>
                    <a:pt x="17318693" y="817471"/>
                  </a:lnTo>
                  <a:lnTo>
                    <a:pt x="17307412" y="772548"/>
                  </a:lnTo>
                  <a:lnTo>
                    <a:pt x="17294230" y="728412"/>
                  </a:lnTo>
                  <a:lnTo>
                    <a:pt x="17279194" y="685111"/>
                  </a:lnTo>
                  <a:lnTo>
                    <a:pt x="17262351" y="642691"/>
                  </a:lnTo>
                  <a:lnTo>
                    <a:pt x="17243745" y="601198"/>
                  </a:lnTo>
                  <a:lnTo>
                    <a:pt x="17223425" y="560678"/>
                  </a:lnTo>
                  <a:lnTo>
                    <a:pt x="17201435" y="521179"/>
                  </a:lnTo>
                  <a:lnTo>
                    <a:pt x="17177824" y="482747"/>
                  </a:lnTo>
                  <a:lnTo>
                    <a:pt x="17152636" y="445428"/>
                  </a:lnTo>
                  <a:lnTo>
                    <a:pt x="17125918" y="409268"/>
                  </a:lnTo>
                  <a:lnTo>
                    <a:pt x="17097718" y="374314"/>
                  </a:lnTo>
                  <a:lnTo>
                    <a:pt x="17068080" y="340612"/>
                  </a:lnTo>
                  <a:lnTo>
                    <a:pt x="17037053" y="308209"/>
                  </a:lnTo>
                  <a:lnTo>
                    <a:pt x="17004681" y="277152"/>
                  </a:lnTo>
                  <a:lnTo>
                    <a:pt x="16971011" y="247486"/>
                  </a:lnTo>
                  <a:lnTo>
                    <a:pt x="16936090" y="219259"/>
                  </a:lnTo>
                  <a:lnTo>
                    <a:pt x="16899964" y="192516"/>
                  </a:lnTo>
                  <a:lnTo>
                    <a:pt x="16862679" y="167304"/>
                  </a:lnTo>
                  <a:lnTo>
                    <a:pt x="16824283" y="143669"/>
                  </a:lnTo>
                  <a:lnTo>
                    <a:pt x="16784820" y="121658"/>
                  </a:lnTo>
                  <a:lnTo>
                    <a:pt x="16744339" y="101318"/>
                  </a:lnTo>
                  <a:lnTo>
                    <a:pt x="16702884" y="82694"/>
                  </a:lnTo>
                  <a:lnTo>
                    <a:pt x="16660502" y="65834"/>
                  </a:lnTo>
                  <a:lnTo>
                    <a:pt x="16617241" y="50783"/>
                  </a:lnTo>
                  <a:lnTo>
                    <a:pt x="16573145" y="37589"/>
                  </a:lnTo>
                  <a:lnTo>
                    <a:pt x="16528262" y="26297"/>
                  </a:lnTo>
                  <a:lnTo>
                    <a:pt x="16482638" y="16953"/>
                  </a:lnTo>
                  <a:lnTo>
                    <a:pt x="16436319" y="9606"/>
                  </a:lnTo>
                  <a:lnTo>
                    <a:pt x="16389352" y="4300"/>
                  </a:lnTo>
                  <a:lnTo>
                    <a:pt x="16341783" y="1082"/>
                  </a:lnTo>
                  <a:lnTo>
                    <a:pt x="16293658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03980" y="4008691"/>
              <a:ext cx="1585595" cy="1586865"/>
            </a:xfrm>
            <a:custGeom>
              <a:avLst/>
              <a:gdLst/>
              <a:ahLst/>
              <a:cxnLst/>
              <a:rect l="l" t="t" r="r" b="b"/>
              <a:pathLst>
                <a:path w="1585594" h="1586864">
                  <a:moveTo>
                    <a:pt x="792734" y="0"/>
                  </a:moveTo>
                  <a:lnTo>
                    <a:pt x="744447" y="1447"/>
                  </a:lnTo>
                  <a:lnTo>
                    <a:pt x="696925" y="5736"/>
                  </a:lnTo>
                  <a:lnTo>
                    <a:pt x="650251" y="12782"/>
                  </a:lnTo>
                  <a:lnTo>
                    <a:pt x="604507" y="22502"/>
                  </a:lnTo>
                  <a:lnTo>
                    <a:pt x="559776" y="34815"/>
                  </a:lnTo>
                  <a:lnTo>
                    <a:pt x="516141" y="49635"/>
                  </a:lnTo>
                  <a:lnTo>
                    <a:pt x="473686" y="66882"/>
                  </a:lnTo>
                  <a:lnTo>
                    <a:pt x="432493" y="86471"/>
                  </a:lnTo>
                  <a:lnTo>
                    <a:pt x="392646" y="108319"/>
                  </a:lnTo>
                  <a:lnTo>
                    <a:pt x="354226" y="132344"/>
                  </a:lnTo>
                  <a:lnTo>
                    <a:pt x="317318" y="158463"/>
                  </a:lnTo>
                  <a:lnTo>
                    <a:pt x="282004" y="186593"/>
                  </a:lnTo>
                  <a:lnTo>
                    <a:pt x="248367" y="216651"/>
                  </a:lnTo>
                  <a:lnTo>
                    <a:pt x="216490" y="248553"/>
                  </a:lnTo>
                  <a:lnTo>
                    <a:pt x="186456" y="282217"/>
                  </a:lnTo>
                  <a:lnTo>
                    <a:pt x="158348" y="317559"/>
                  </a:lnTo>
                  <a:lnTo>
                    <a:pt x="132248" y="354498"/>
                  </a:lnTo>
                  <a:lnTo>
                    <a:pt x="108241" y="392949"/>
                  </a:lnTo>
                  <a:lnTo>
                    <a:pt x="86409" y="432830"/>
                  </a:lnTo>
                  <a:lnTo>
                    <a:pt x="66834" y="474058"/>
                  </a:lnTo>
                  <a:lnTo>
                    <a:pt x="49600" y="516549"/>
                  </a:lnTo>
                  <a:lnTo>
                    <a:pt x="34790" y="560222"/>
                  </a:lnTo>
                  <a:lnTo>
                    <a:pt x="22487" y="604993"/>
                  </a:lnTo>
                  <a:lnTo>
                    <a:pt x="12773" y="650778"/>
                  </a:lnTo>
                  <a:lnTo>
                    <a:pt x="5732" y="697495"/>
                  </a:lnTo>
                  <a:lnTo>
                    <a:pt x="1446" y="745062"/>
                  </a:lnTo>
                  <a:lnTo>
                    <a:pt x="0" y="793394"/>
                  </a:lnTo>
                  <a:lnTo>
                    <a:pt x="1446" y="841726"/>
                  </a:lnTo>
                  <a:lnTo>
                    <a:pt x="5732" y="889293"/>
                  </a:lnTo>
                  <a:lnTo>
                    <a:pt x="12773" y="936010"/>
                  </a:lnTo>
                  <a:lnTo>
                    <a:pt x="22487" y="981796"/>
                  </a:lnTo>
                  <a:lnTo>
                    <a:pt x="34790" y="1026567"/>
                  </a:lnTo>
                  <a:lnTo>
                    <a:pt x="49600" y="1070240"/>
                  </a:lnTo>
                  <a:lnTo>
                    <a:pt x="66834" y="1112732"/>
                  </a:lnTo>
                  <a:lnTo>
                    <a:pt x="86409" y="1153961"/>
                  </a:lnTo>
                  <a:lnTo>
                    <a:pt x="108241" y="1193842"/>
                  </a:lnTo>
                  <a:lnTo>
                    <a:pt x="132248" y="1232294"/>
                  </a:lnTo>
                  <a:lnTo>
                    <a:pt x="158348" y="1269233"/>
                  </a:lnTo>
                  <a:lnTo>
                    <a:pt x="186456" y="1304577"/>
                  </a:lnTo>
                  <a:lnTo>
                    <a:pt x="216490" y="1338241"/>
                  </a:lnTo>
                  <a:lnTo>
                    <a:pt x="248367" y="1370144"/>
                  </a:lnTo>
                  <a:lnTo>
                    <a:pt x="282004" y="1400202"/>
                  </a:lnTo>
                  <a:lnTo>
                    <a:pt x="317318" y="1428332"/>
                  </a:lnTo>
                  <a:lnTo>
                    <a:pt x="354226" y="1454452"/>
                  </a:lnTo>
                  <a:lnTo>
                    <a:pt x="392646" y="1478478"/>
                  </a:lnTo>
                  <a:lnTo>
                    <a:pt x="432493" y="1500327"/>
                  </a:lnTo>
                  <a:lnTo>
                    <a:pt x="473686" y="1519917"/>
                  </a:lnTo>
                  <a:lnTo>
                    <a:pt x="516141" y="1537164"/>
                  </a:lnTo>
                  <a:lnTo>
                    <a:pt x="559776" y="1551985"/>
                  </a:lnTo>
                  <a:lnTo>
                    <a:pt x="604507" y="1564297"/>
                  </a:lnTo>
                  <a:lnTo>
                    <a:pt x="650251" y="1574018"/>
                  </a:lnTo>
                  <a:lnTo>
                    <a:pt x="696925" y="1581064"/>
                  </a:lnTo>
                  <a:lnTo>
                    <a:pt x="744447" y="1585353"/>
                  </a:lnTo>
                  <a:lnTo>
                    <a:pt x="792734" y="1586801"/>
                  </a:lnTo>
                  <a:lnTo>
                    <a:pt x="841034" y="1585353"/>
                  </a:lnTo>
                  <a:lnTo>
                    <a:pt x="888568" y="1581064"/>
                  </a:lnTo>
                  <a:lnTo>
                    <a:pt x="935254" y="1574018"/>
                  </a:lnTo>
                  <a:lnTo>
                    <a:pt x="981009" y="1564297"/>
                  </a:lnTo>
                  <a:lnTo>
                    <a:pt x="1025749" y="1551985"/>
                  </a:lnTo>
                  <a:lnTo>
                    <a:pt x="1069393" y="1537164"/>
                  </a:lnTo>
                  <a:lnTo>
                    <a:pt x="1111856" y="1519917"/>
                  </a:lnTo>
                  <a:lnTo>
                    <a:pt x="1153056" y="1500327"/>
                  </a:lnTo>
                  <a:lnTo>
                    <a:pt x="1192911" y="1478478"/>
                  </a:lnTo>
                  <a:lnTo>
                    <a:pt x="1231336" y="1454452"/>
                  </a:lnTo>
                  <a:lnTo>
                    <a:pt x="1268249" y="1428332"/>
                  </a:lnTo>
                  <a:lnTo>
                    <a:pt x="1303568" y="1400202"/>
                  </a:lnTo>
                  <a:lnTo>
                    <a:pt x="1337209" y="1370144"/>
                  </a:lnTo>
                  <a:lnTo>
                    <a:pt x="1369090" y="1338241"/>
                  </a:lnTo>
                  <a:lnTo>
                    <a:pt x="1399127" y="1304577"/>
                  </a:lnTo>
                  <a:lnTo>
                    <a:pt x="1427238" y="1269233"/>
                  </a:lnTo>
                  <a:lnTo>
                    <a:pt x="1453339" y="1232294"/>
                  </a:lnTo>
                  <a:lnTo>
                    <a:pt x="1477348" y="1193842"/>
                  </a:lnTo>
                  <a:lnTo>
                    <a:pt x="1499182" y="1153961"/>
                  </a:lnTo>
                  <a:lnTo>
                    <a:pt x="1518758" y="1112732"/>
                  </a:lnTo>
                  <a:lnTo>
                    <a:pt x="1535992" y="1070240"/>
                  </a:lnTo>
                  <a:lnTo>
                    <a:pt x="1550803" y="1026567"/>
                  </a:lnTo>
                  <a:lnTo>
                    <a:pt x="1563107" y="981796"/>
                  </a:lnTo>
                  <a:lnTo>
                    <a:pt x="1572821" y="936010"/>
                  </a:lnTo>
                  <a:lnTo>
                    <a:pt x="1579862" y="889293"/>
                  </a:lnTo>
                  <a:lnTo>
                    <a:pt x="1584148" y="841726"/>
                  </a:lnTo>
                  <a:lnTo>
                    <a:pt x="1585595" y="793394"/>
                  </a:lnTo>
                  <a:lnTo>
                    <a:pt x="1584148" y="745062"/>
                  </a:lnTo>
                  <a:lnTo>
                    <a:pt x="1579862" y="697495"/>
                  </a:lnTo>
                  <a:lnTo>
                    <a:pt x="1572821" y="650778"/>
                  </a:lnTo>
                  <a:lnTo>
                    <a:pt x="1563107" y="604993"/>
                  </a:lnTo>
                  <a:lnTo>
                    <a:pt x="1550803" y="560222"/>
                  </a:lnTo>
                  <a:lnTo>
                    <a:pt x="1535992" y="516549"/>
                  </a:lnTo>
                  <a:lnTo>
                    <a:pt x="1518758" y="474058"/>
                  </a:lnTo>
                  <a:lnTo>
                    <a:pt x="1499182" y="432830"/>
                  </a:lnTo>
                  <a:lnTo>
                    <a:pt x="1477348" y="392949"/>
                  </a:lnTo>
                  <a:lnTo>
                    <a:pt x="1453339" y="354498"/>
                  </a:lnTo>
                  <a:lnTo>
                    <a:pt x="1427238" y="317559"/>
                  </a:lnTo>
                  <a:lnTo>
                    <a:pt x="1399127" y="282217"/>
                  </a:lnTo>
                  <a:lnTo>
                    <a:pt x="1369090" y="248553"/>
                  </a:lnTo>
                  <a:lnTo>
                    <a:pt x="1337209" y="216651"/>
                  </a:lnTo>
                  <a:lnTo>
                    <a:pt x="1303568" y="186593"/>
                  </a:lnTo>
                  <a:lnTo>
                    <a:pt x="1268249" y="158463"/>
                  </a:lnTo>
                  <a:lnTo>
                    <a:pt x="1231336" y="132344"/>
                  </a:lnTo>
                  <a:lnTo>
                    <a:pt x="1192911" y="108319"/>
                  </a:lnTo>
                  <a:lnTo>
                    <a:pt x="1153056" y="86471"/>
                  </a:lnTo>
                  <a:lnTo>
                    <a:pt x="1111856" y="66882"/>
                  </a:lnTo>
                  <a:lnTo>
                    <a:pt x="1069393" y="49635"/>
                  </a:lnTo>
                  <a:lnTo>
                    <a:pt x="1025749" y="34815"/>
                  </a:lnTo>
                  <a:lnTo>
                    <a:pt x="981009" y="22502"/>
                  </a:lnTo>
                  <a:lnTo>
                    <a:pt x="935254" y="12782"/>
                  </a:lnTo>
                  <a:lnTo>
                    <a:pt x="888568" y="5736"/>
                  </a:lnTo>
                  <a:lnTo>
                    <a:pt x="841034" y="1447"/>
                  </a:lnTo>
                  <a:lnTo>
                    <a:pt x="792734" y="0"/>
                  </a:lnTo>
                  <a:close/>
                </a:path>
              </a:pathLst>
            </a:custGeom>
            <a:solidFill>
              <a:srgbClr val="2C04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440308" y="4351089"/>
              <a:ext cx="913130" cy="914400"/>
            </a:xfrm>
            <a:custGeom>
              <a:avLst/>
              <a:gdLst/>
              <a:ahLst/>
              <a:cxnLst/>
              <a:rect l="l" t="t" r="r" b="b"/>
              <a:pathLst>
                <a:path w="913130" h="914400">
                  <a:moveTo>
                    <a:pt x="835485" y="746588"/>
                  </a:moveTo>
                  <a:lnTo>
                    <a:pt x="656558" y="746588"/>
                  </a:lnTo>
                  <a:lnTo>
                    <a:pt x="805148" y="895254"/>
                  </a:lnTo>
                  <a:lnTo>
                    <a:pt x="815044" y="903372"/>
                  </a:lnTo>
                  <a:lnTo>
                    <a:pt x="826023" y="909170"/>
                  </a:lnTo>
                  <a:lnTo>
                    <a:pt x="837741" y="912649"/>
                  </a:lnTo>
                  <a:lnTo>
                    <a:pt x="849852" y="913809"/>
                  </a:lnTo>
                  <a:lnTo>
                    <a:pt x="861909" y="912649"/>
                  </a:lnTo>
                  <a:lnTo>
                    <a:pt x="908486" y="874314"/>
                  </a:lnTo>
                  <a:lnTo>
                    <a:pt x="913130" y="850487"/>
                  </a:lnTo>
                  <a:lnTo>
                    <a:pt x="908486" y="826660"/>
                  </a:lnTo>
                  <a:lnTo>
                    <a:pt x="894556" y="805719"/>
                  </a:lnTo>
                  <a:lnTo>
                    <a:pt x="835485" y="746588"/>
                  </a:lnTo>
                  <a:close/>
                </a:path>
                <a:path w="913130" h="914400">
                  <a:moveTo>
                    <a:pt x="412972" y="0"/>
                  </a:moveTo>
                  <a:lnTo>
                    <a:pt x="367706" y="2467"/>
                  </a:lnTo>
                  <a:lnTo>
                    <a:pt x="322883" y="9870"/>
                  </a:lnTo>
                  <a:lnTo>
                    <a:pt x="278944" y="22208"/>
                  </a:lnTo>
                  <a:lnTo>
                    <a:pt x="236331" y="39480"/>
                  </a:lnTo>
                  <a:lnTo>
                    <a:pt x="195487" y="61688"/>
                  </a:lnTo>
                  <a:lnTo>
                    <a:pt x="156853" y="88832"/>
                  </a:lnTo>
                  <a:lnTo>
                    <a:pt x="120872" y="120910"/>
                  </a:lnTo>
                  <a:lnTo>
                    <a:pt x="88804" y="156927"/>
                  </a:lnTo>
                  <a:lnTo>
                    <a:pt x="61669" y="195597"/>
                  </a:lnTo>
                  <a:lnTo>
                    <a:pt x="39468" y="236477"/>
                  </a:lnTo>
                  <a:lnTo>
                    <a:pt x="22201" y="279126"/>
                  </a:lnTo>
                  <a:lnTo>
                    <a:pt x="9867" y="323102"/>
                  </a:lnTo>
                  <a:lnTo>
                    <a:pt x="2468" y="367950"/>
                  </a:lnTo>
                  <a:lnTo>
                    <a:pt x="0" y="413264"/>
                  </a:lnTo>
                  <a:lnTo>
                    <a:pt x="2467" y="458573"/>
                  </a:lnTo>
                  <a:lnTo>
                    <a:pt x="9867" y="503426"/>
                  </a:lnTo>
                  <a:lnTo>
                    <a:pt x="22201" y="547401"/>
                  </a:lnTo>
                  <a:lnTo>
                    <a:pt x="39468" y="590051"/>
                  </a:lnTo>
                  <a:lnTo>
                    <a:pt x="61669" y="630931"/>
                  </a:lnTo>
                  <a:lnTo>
                    <a:pt x="88804" y="669601"/>
                  </a:lnTo>
                  <a:lnTo>
                    <a:pt x="120872" y="705618"/>
                  </a:lnTo>
                  <a:lnTo>
                    <a:pt x="156853" y="737700"/>
                  </a:lnTo>
                  <a:lnTo>
                    <a:pt x="195487" y="764846"/>
                  </a:lnTo>
                  <a:lnTo>
                    <a:pt x="236331" y="787054"/>
                  </a:lnTo>
                  <a:lnTo>
                    <a:pt x="278944" y="804326"/>
                  </a:lnTo>
                  <a:lnTo>
                    <a:pt x="322883" y="816661"/>
                  </a:lnTo>
                  <a:lnTo>
                    <a:pt x="367706" y="824059"/>
                  </a:lnTo>
                  <a:lnTo>
                    <a:pt x="412972" y="826522"/>
                  </a:lnTo>
                  <a:lnTo>
                    <a:pt x="464286" y="823294"/>
                  </a:lnTo>
                  <a:lnTo>
                    <a:pt x="514935" y="813641"/>
                  </a:lnTo>
                  <a:lnTo>
                    <a:pt x="564287" y="797609"/>
                  </a:lnTo>
                  <a:lnTo>
                    <a:pt x="611705" y="775242"/>
                  </a:lnTo>
                  <a:lnTo>
                    <a:pt x="656558" y="746588"/>
                  </a:lnTo>
                  <a:lnTo>
                    <a:pt x="835485" y="746588"/>
                  </a:lnTo>
                  <a:lnTo>
                    <a:pt x="788892" y="699947"/>
                  </a:lnTo>
                  <a:lnTo>
                    <a:pt x="412972" y="699947"/>
                  </a:lnTo>
                  <a:lnTo>
                    <a:pt x="369068" y="696592"/>
                  </a:lnTo>
                  <a:lnTo>
                    <a:pt x="326006" y="686527"/>
                  </a:lnTo>
                  <a:lnTo>
                    <a:pt x="284627" y="669752"/>
                  </a:lnTo>
                  <a:lnTo>
                    <a:pt x="245771" y="646266"/>
                  </a:lnTo>
                  <a:lnTo>
                    <a:pt x="210280" y="616070"/>
                  </a:lnTo>
                  <a:lnTo>
                    <a:pt x="180105" y="580556"/>
                  </a:lnTo>
                  <a:lnTo>
                    <a:pt x="156635" y="541676"/>
                  </a:lnTo>
                  <a:lnTo>
                    <a:pt x="139871" y="500273"/>
                  </a:lnTo>
                  <a:lnTo>
                    <a:pt x="129813" y="457186"/>
                  </a:lnTo>
                  <a:lnTo>
                    <a:pt x="126460" y="413259"/>
                  </a:lnTo>
                  <a:lnTo>
                    <a:pt x="129813" y="369332"/>
                  </a:lnTo>
                  <a:lnTo>
                    <a:pt x="139871" y="326247"/>
                  </a:lnTo>
                  <a:lnTo>
                    <a:pt x="156635" y="284845"/>
                  </a:lnTo>
                  <a:lnTo>
                    <a:pt x="180105" y="245968"/>
                  </a:lnTo>
                  <a:lnTo>
                    <a:pt x="210280" y="210458"/>
                  </a:lnTo>
                  <a:lnTo>
                    <a:pt x="245771" y="180258"/>
                  </a:lnTo>
                  <a:lnTo>
                    <a:pt x="284627" y="156773"/>
                  </a:lnTo>
                  <a:lnTo>
                    <a:pt x="326006" y="140001"/>
                  </a:lnTo>
                  <a:lnTo>
                    <a:pt x="369068" y="129940"/>
                  </a:lnTo>
                  <a:lnTo>
                    <a:pt x="412972" y="126587"/>
                  </a:lnTo>
                  <a:lnTo>
                    <a:pt x="710150" y="126587"/>
                  </a:lnTo>
                  <a:lnTo>
                    <a:pt x="705072" y="120910"/>
                  </a:lnTo>
                  <a:lnTo>
                    <a:pt x="669090" y="88832"/>
                  </a:lnTo>
                  <a:lnTo>
                    <a:pt x="630456" y="61688"/>
                  </a:lnTo>
                  <a:lnTo>
                    <a:pt x="589612" y="39480"/>
                  </a:lnTo>
                  <a:lnTo>
                    <a:pt x="546999" y="22208"/>
                  </a:lnTo>
                  <a:lnTo>
                    <a:pt x="503060" y="9870"/>
                  </a:lnTo>
                  <a:lnTo>
                    <a:pt x="458237" y="2467"/>
                  </a:lnTo>
                  <a:lnTo>
                    <a:pt x="412972" y="0"/>
                  </a:lnTo>
                  <a:close/>
                </a:path>
                <a:path w="913130" h="914400">
                  <a:moveTo>
                    <a:pt x="710150" y="126587"/>
                  </a:moveTo>
                  <a:lnTo>
                    <a:pt x="412972" y="126587"/>
                  </a:lnTo>
                  <a:lnTo>
                    <a:pt x="456875" y="129940"/>
                  </a:lnTo>
                  <a:lnTo>
                    <a:pt x="499937" y="140001"/>
                  </a:lnTo>
                  <a:lnTo>
                    <a:pt x="541317" y="156773"/>
                  </a:lnTo>
                  <a:lnTo>
                    <a:pt x="580173" y="180258"/>
                  </a:lnTo>
                  <a:lnTo>
                    <a:pt x="615664" y="210458"/>
                  </a:lnTo>
                  <a:lnTo>
                    <a:pt x="645156" y="244994"/>
                  </a:lnTo>
                  <a:lnTo>
                    <a:pt x="668540" y="283179"/>
                  </a:lnTo>
                  <a:lnTo>
                    <a:pt x="685561" y="324376"/>
                  </a:lnTo>
                  <a:lnTo>
                    <a:pt x="695960" y="367950"/>
                  </a:lnTo>
                  <a:lnTo>
                    <a:pt x="699484" y="413264"/>
                  </a:lnTo>
                  <a:lnTo>
                    <a:pt x="695960" y="458573"/>
                  </a:lnTo>
                  <a:lnTo>
                    <a:pt x="685561" y="502146"/>
                  </a:lnTo>
                  <a:lnTo>
                    <a:pt x="668540" y="543345"/>
                  </a:lnTo>
                  <a:lnTo>
                    <a:pt x="645156" y="581533"/>
                  </a:lnTo>
                  <a:lnTo>
                    <a:pt x="615664" y="616070"/>
                  </a:lnTo>
                  <a:lnTo>
                    <a:pt x="580173" y="646266"/>
                  </a:lnTo>
                  <a:lnTo>
                    <a:pt x="541317" y="669752"/>
                  </a:lnTo>
                  <a:lnTo>
                    <a:pt x="499937" y="686527"/>
                  </a:lnTo>
                  <a:lnTo>
                    <a:pt x="456875" y="696592"/>
                  </a:lnTo>
                  <a:lnTo>
                    <a:pt x="412972" y="699947"/>
                  </a:lnTo>
                  <a:lnTo>
                    <a:pt x="788892" y="699947"/>
                  </a:lnTo>
                  <a:lnTo>
                    <a:pt x="746093" y="657104"/>
                  </a:lnTo>
                  <a:lnTo>
                    <a:pt x="774262" y="613255"/>
                  </a:lnTo>
                  <a:lnTo>
                    <a:pt x="796586" y="566490"/>
                  </a:lnTo>
                  <a:lnTo>
                    <a:pt x="812826" y="517265"/>
                  </a:lnTo>
                  <a:lnTo>
                    <a:pt x="822744" y="466037"/>
                  </a:lnTo>
                  <a:lnTo>
                    <a:pt x="826103" y="413259"/>
                  </a:lnTo>
                  <a:lnTo>
                    <a:pt x="823497" y="366394"/>
                  </a:lnTo>
                  <a:lnTo>
                    <a:pt x="815771" y="320668"/>
                  </a:lnTo>
                  <a:lnTo>
                    <a:pt x="803059" y="276421"/>
                  </a:lnTo>
                  <a:lnTo>
                    <a:pt x="785498" y="233988"/>
                  </a:lnTo>
                  <a:lnTo>
                    <a:pt x="763223" y="193702"/>
                  </a:lnTo>
                  <a:lnTo>
                    <a:pt x="736369" y="155898"/>
                  </a:lnTo>
                  <a:lnTo>
                    <a:pt x="710150" y="126587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37892" y="4140720"/>
            <a:ext cx="15203169" cy="4083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99"/>
              </a:lnSpc>
              <a:spcBef>
                <a:spcPts val="95"/>
              </a:spcBef>
            </a:pPr>
            <a:r>
              <a:rPr sz="3800" spc="-275" dirty="0">
                <a:latin typeface="Verdana"/>
                <a:cs typeface="Verdana"/>
              </a:rPr>
              <a:t>Deneme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260" dirty="0">
                <a:latin typeface="Verdana"/>
                <a:cs typeface="Verdana"/>
              </a:rPr>
              <a:t>sınavında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15" dirty="0">
                <a:latin typeface="Verdana"/>
                <a:cs typeface="Verdana"/>
              </a:rPr>
              <a:t>yanlış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150" dirty="0">
                <a:latin typeface="Verdana"/>
                <a:cs typeface="Verdana"/>
              </a:rPr>
              <a:t>yaptığın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35" dirty="0">
                <a:latin typeface="Verdana"/>
                <a:cs typeface="Verdana"/>
              </a:rPr>
              <a:t>soruları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70" dirty="0">
                <a:latin typeface="Verdana"/>
                <a:cs typeface="Verdana"/>
              </a:rPr>
              <a:t>neden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15" dirty="0">
                <a:latin typeface="Verdana"/>
                <a:cs typeface="Verdana"/>
              </a:rPr>
              <a:t>yanlış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150" dirty="0">
                <a:latin typeface="Verdana"/>
                <a:cs typeface="Verdana"/>
              </a:rPr>
              <a:t>yaptığını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60" dirty="0">
                <a:latin typeface="Verdana"/>
                <a:cs typeface="Verdana"/>
              </a:rPr>
              <a:t>analiz </a:t>
            </a:r>
            <a:r>
              <a:rPr sz="3800" spc="-215" dirty="0">
                <a:latin typeface="Verdana"/>
                <a:cs typeface="Verdana"/>
              </a:rPr>
              <a:t>etmelisin(bilgi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175" dirty="0">
                <a:latin typeface="Verdana"/>
                <a:cs typeface="Verdana"/>
              </a:rPr>
              <a:t>eksikliği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320" dirty="0">
                <a:latin typeface="Verdana"/>
                <a:cs typeface="Verdana"/>
              </a:rPr>
              <a:t>,işlem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175" dirty="0">
                <a:latin typeface="Verdana"/>
                <a:cs typeface="Verdana"/>
              </a:rPr>
              <a:t>hatası</a:t>
            </a:r>
            <a:r>
              <a:rPr sz="3800" spc="-340" dirty="0">
                <a:latin typeface="Verdana"/>
                <a:cs typeface="Verdana"/>
              </a:rPr>
              <a:t> </a:t>
            </a:r>
            <a:r>
              <a:rPr sz="3800" spc="-465" dirty="0">
                <a:latin typeface="Verdana"/>
                <a:cs typeface="Verdana"/>
              </a:rPr>
              <a:t>vs).</a:t>
            </a:r>
            <a:endParaRPr sz="38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3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410"/>
              </a:spcBef>
            </a:pPr>
            <a:endParaRPr sz="3800">
              <a:latin typeface="Verdana"/>
              <a:cs typeface="Verdana"/>
            </a:endParaRPr>
          </a:p>
          <a:p>
            <a:pPr marL="652780" marR="525145" algn="ctr">
              <a:lnSpc>
                <a:spcPct val="116799"/>
              </a:lnSpc>
              <a:spcBef>
                <a:spcPts val="5"/>
              </a:spcBef>
            </a:pPr>
            <a:r>
              <a:rPr sz="3800" spc="-275" dirty="0">
                <a:latin typeface="Verdana"/>
                <a:cs typeface="Verdana"/>
              </a:rPr>
              <a:t>Deneme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170" dirty="0">
                <a:latin typeface="Verdana"/>
                <a:cs typeface="Verdana"/>
              </a:rPr>
              <a:t>de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15" dirty="0">
                <a:latin typeface="Verdana"/>
                <a:cs typeface="Verdana"/>
              </a:rPr>
              <a:t>yanlış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150" dirty="0">
                <a:latin typeface="Verdana"/>
                <a:cs typeface="Verdana"/>
              </a:rPr>
              <a:t>yaptığın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35" dirty="0">
                <a:latin typeface="Verdana"/>
                <a:cs typeface="Verdana"/>
              </a:rPr>
              <a:t>soruları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40" dirty="0">
                <a:latin typeface="Verdana"/>
                <a:cs typeface="Verdana"/>
              </a:rPr>
              <a:t>öğretmenine</a:t>
            </a:r>
            <a:r>
              <a:rPr sz="3800" spc="-365" dirty="0">
                <a:latin typeface="Verdana"/>
                <a:cs typeface="Verdana"/>
              </a:rPr>
              <a:t> </a:t>
            </a:r>
            <a:r>
              <a:rPr sz="3800" spc="-295" dirty="0">
                <a:latin typeface="Verdana"/>
                <a:cs typeface="Verdana"/>
              </a:rPr>
              <a:t>sorup</a:t>
            </a:r>
            <a:r>
              <a:rPr sz="3800" spc="-360" dirty="0">
                <a:latin typeface="Verdana"/>
                <a:cs typeface="Verdana"/>
              </a:rPr>
              <a:t> </a:t>
            </a:r>
            <a:r>
              <a:rPr sz="3800" spc="-345" dirty="0">
                <a:latin typeface="Verdana"/>
                <a:cs typeface="Verdana"/>
              </a:rPr>
              <a:t>doğrusunu </a:t>
            </a:r>
            <a:r>
              <a:rPr sz="3800" spc="-275" dirty="0">
                <a:latin typeface="Verdana"/>
                <a:cs typeface="Verdana"/>
              </a:rPr>
              <a:t>mutlaka</a:t>
            </a:r>
            <a:r>
              <a:rPr sz="3800" spc="-380" dirty="0">
                <a:latin typeface="Verdana"/>
                <a:cs typeface="Verdana"/>
              </a:rPr>
              <a:t> </a:t>
            </a:r>
            <a:r>
              <a:rPr sz="3800" spc="-270" dirty="0">
                <a:latin typeface="Verdana"/>
                <a:cs typeface="Verdana"/>
              </a:rPr>
              <a:t>öğrenmelisin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5882" rIns="0" bIns="0" rtlCol="0">
            <a:spAutoFit/>
          </a:bodyPr>
          <a:lstStyle/>
          <a:p>
            <a:pPr marL="3945890">
              <a:lnSpc>
                <a:spcPct val="100000"/>
              </a:lnSpc>
              <a:spcBef>
                <a:spcPts val="130"/>
              </a:spcBef>
            </a:pPr>
            <a:r>
              <a:rPr spc="295" dirty="0"/>
              <a:t>DİKKKATT</a:t>
            </a:r>
            <a:r>
              <a:rPr spc="-615" dirty="0"/>
              <a:t> </a:t>
            </a:r>
            <a:r>
              <a:rPr spc="665" dirty="0"/>
              <a:t>ET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1521" y="1245234"/>
            <a:ext cx="7066915" cy="1186815"/>
          </a:xfrm>
          <a:custGeom>
            <a:avLst/>
            <a:gdLst/>
            <a:ahLst/>
            <a:cxnLst/>
            <a:rect l="l" t="t" r="r" b="b"/>
            <a:pathLst>
              <a:path w="7066915" h="1186814">
                <a:moveTo>
                  <a:pt x="209189" y="0"/>
                </a:moveTo>
                <a:lnTo>
                  <a:pt x="161653" y="5346"/>
                </a:lnTo>
                <a:lnTo>
                  <a:pt x="122803" y="18516"/>
                </a:lnTo>
                <a:lnTo>
                  <a:pt x="87269" y="39001"/>
                </a:lnTo>
                <a:lnTo>
                  <a:pt x="56421" y="66014"/>
                </a:lnTo>
                <a:lnTo>
                  <a:pt x="31452" y="98501"/>
                </a:lnTo>
                <a:lnTo>
                  <a:pt x="13304" y="135242"/>
                </a:lnTo>
                <a:lnTo>
                  <a:pt x="2684" y="174802"/>
                </a:lnTo>
                <a:lnTo>
                  <a:pt x="0" y="202006"/>
                </a:lnTo>
                <a:lnTo>
                  <a:pt x="0" y="984783"/>
                </a:lnTo>
                <a:lnTo>
                  <a:pt x="5353" y="1025398"/>
                </a:lnTo>
                <a:lnTo>
                  <a:pt x="18549" y="1064183"/>
                </a:lnTo>
                <a:lnTo>
                  <a:pt x="39060" y="1099654"/>
                </a:lnTo>
                <a:lnTo>
                  <a:pt x="66111" y="1130452"/>
                </a:lnTo>
                <a:lnTo>
                  <a:pt x="98661" y="1155382"/>
                </a:lnTo>
                <a:lnTo>
                  <a:pt x="135465" y="1173505"/>
                </a:lnTo>
                <a:lnTo>
                  <a:pt x="175102" y="1184097"/>
                </a:lnTo>
                <a:lnTo>
                  <a:pt x="202331" y="1186776"/>
                </a:lnTo>
                <a:lnTo>
                  <a:pt x="6864484" y="1186776"/>
                </a:lnTo>
                <a:lnTo>
                  <a:pt x="6905162" y="1181430"/>
                </a:lnTo>
                <a:lnTo>
                  <a:pt x="6944012" y="1168260"/>
                </a:lnTo>
                <a:lnTo>
                  <a:pt x="6979559" y="1147787"/>
                </a:lnTo>
                <a:lnTo>
                  <a:pt x="7010395" y="1120775"/>
                </a:lnTo>
                <a:lnTo>
                  <a:pt x="7035375" y="1088275"/>
                </a:lnTo>
                <a:lnTo>
                  <a:pt x="7053524" y="1051547"/>
                </a:lnTo>
                <a:lnTo>
                  <a:pt x="7064141" y="1011974"/>
                </a:lnTo>
                <a:lnTo>
                  <a:pt x="7066821" y="984783"/>
                </a:lnTo>
                <a:lnTo>
                  <a:pt x="7066821" y="202006"/>
                </a:lnTo>
                <a:lnTo>
                  <a:pt x="7061474" y="161391"/>
                </a:lnTo>
                <a:lnTo>
                  <a:pt x="7048279" y="122605"/>
                </a:lnTo>
                <a:lnTo>
                  <a:pt x="7027768" y="87134"/>
                </a:lnTo>
                <a:lnTo>
                  <a:pt x="7000717" y="56337"/>
                </a:lnTo>
                <a:lnTo>
                  <a:pt x="6968154" y="31407"/>
                </a:lnTo>
                <a:lnTo>
                  <a:pt x="6931362" y="13284"/>
                </a:lnTo>
                <a:lnTo>
                  <a:pt x="6891726" y="2679"/>
                </a:lnTo>
                <a:lnTo>
                  <a:pt x="209189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98714" y="4191342"/>
            <a:ext cx="991869" cy="720725"/>
            <a:chOff x="1598714" y="4191342"/>
            <a:chExt cx="991869" cy="7207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714" y="4191406"/>
              <a:ext cx="491134" cy="7200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2330" y="4191342"/>
              <a:ext cx="457860" cy="72009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33982" y="1153223"/>
            <a:ext cx="10187940" cy="1161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450" spc="-85" dirty="0"/>
              <a:t>Albert</a:t>
            </a:r>
            <a:r>
              <a:rPr sz="7450" spc="-740" dirty="0"/>
              <a:t> </a:t>
            </a:r>
            <a:r>
              <a:rPr sz="7450" spc="-180" dirty="0"/>
              <a:t>Einstein</a:t>
            </a:r>
            <a:r>
              <a:rPr sz="7450" spc="-735" dirty="0"/>
              <a:t> </a:t>
            </a:r>
            <a:r>
              <a:rPr sz="7450" spc="-370" dirty="0">
                <a:solidFill>
                  <a:srgbClr val="000000"/>
                </a:solidFill>
              </a:rPr>
              <a:t>diyor</a:t>
            </a:r>
            <a:r>
              <a:rPr sz="7450" spc="-740" dirty="0">
                <a:solidFill>
                  <a:srgbClr val="000000"/>
                </a:solidFill>
              </a:rPr>
              <a:t> </a:t>
            </a:r>
            <a:r>
              <a:rPr sz="7450" spc="-930" dirty="0">
                <a:solidFill>
                  <a:srgbClr val="000000"/>
                </a:solidFill>
              </a:rPr>
              <a:t>ki;</a:t>
            </a:r>
            <a:endParaRPr sz="7450"/>
          </a:p>
        </p:txBody>
      </p:sp>
      <p:sp>
        <p:nvSpPr>
          <p:cNvPr id="7" name="object 7"/>
          <p:cNvSpPr txBox="1"/>
          <p:nvPr/>
        </p:nvSpPr>
        <p:spPr>
          <a:xfrm>
            <a:off x="1783702" y="2333143"/>
            <a:ext cx="10168890" cy="6292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0" algn="ctr">
              <a:lnSpc>
                <a:spcPct val="116300"/>
              </a:lnSpc>
              <a:spcBef>
                <a:spcPts val="100"/>
              </a:spcBef>
            </a:pPr>
            <a:r>
              <a:rPr sz="5050" spc="-30" dirty="0">
                <a:latin typeface="Verdana"/>
                <a:cs typeface="Verdana"/>
              </a:rPr>
              <a:t>«Bana</a:t>
            </a:r>
            <a:r>
              <a:rPr sz="5050" spc="-505" dirty="0">
                <a:latin typeface="Verdana"/>
                <a:cs typeface="Verdana"/>
              </a:rPr>
              <a:t> </a:t>
            </a:r>
            <a:r>
              <a:rPr sz="5050" spc="-215" dirty="0">
                <a:latin typeface="Verdana"/>
                <a:cs typeface="Verdana"/>
              </a:rPr>
              <a:t>bir</a:t>
            </a:r>
            <a:r>
              <a:rPr sz="5050" spc="-500" dirty="0">
                <a:latin typeface="Verdana"/>
                <a:cs typeface="Verdana"/>
              </a:rPr>
              <a:t> </a:t>
            </a:r>
            <a:r>
              <a:rPr sz="5050" spc="-370" dirty="0">
                <a:latin typeface="Verdana"/>
                <a:cs typeface="Verdana"/>
              </a:rPr>
              <a:t>problem</a:t>
            </a:r>
            <a:r>
              <a:rPr sz="5050" spc="-505" dirty="0">
                <a:latin typeface="Verdana"/>
                <a:cs typeface="Verdana"/>
              </a:rPr>
              <a:t> </a:t>
            </a:r>
            <a:r>
              <a:rPr sz="5050" spc="-235" dirty="0">
                <a:latin typeface="Verdana"/>
                <a:cs typeface="Verdana"/>
              </a:rPr>
              <a:t>ve</a:t>
            </a:r>
            <a:r>
              <a:rPr sz="5050" spc="-500" dirty="0">
                <a:latin typeface="Verdana"/>
                <a:cs typeface="Verdana"/>
              </a:rPr>
              <a:t> </a:t>
            </a:r>
            <a:r>
              <a:rPr sz="5050" spc="-215" dirty="0">
                <a:latin typeface="Verdana"/>
                <a:cs typeface="Verdana"/>
              </a:rPr>
              <a:t>bir</a:t>
            </a:r>
            <a:r>
              <a:rPr sz="5050" spc="-505" dirty="0">
                <a:latin typeface="Verdana"/>
                <a:cs typeface="Verdana"/>
              </a:rPr>
              <a:t> </a:t>
            </a:r>
            <a:r>
              <a:rPr sz="5050" spc="-190" dirty="0">
                <a:latin typeface="Verdana"/>
                <a:cs typeface="Verdana"/>
              </a:rPr>
              <a:t>saat</a:t>
            </a:r>
            <a:r>
              <a:rPr sz="5050" spc="-500" dirty="0">
                <a:latin typeface="Verdana"/>
                <a:cs typeface="Verdana"/>
              </a:rPr>
              <a:t> </a:t>
            </a:r>
            <a:r>
              <a:rPr sz="5050" spc="-335" dirty="0">
                <a:latin typeface="Verdana"/>
                <a:cs typeface="Verdana"/>
              </a:rPr>
              <a:t>süre </a:t>
            </a:r>
            <a:r>
              <a:rPr sz="5050" spc="-300" dirty="0">
                <a:latin typeface="Verdana"/>
                <a:cs typeface="Verdana"/>
              </a:rPr>
              <a:t>verilirse;</a:t>
            </a:r>
            <a:endParaRPr sz="5050">
              <a:latin typeface="Verdana"/>
              <a:cs typeface="Verdana"/>
            </a:endParaRPr>
          </a:p>
          <a:p>
            <a:pPr marL="125730" marR="5080" indent="-160020" algn="ctr">
              <a:lnSpc>
                <a:spcPct val="116300"/>
              </a:lnSpc>
            </a:pPr>
            <a:r>
              <a:rPr sz="5050" spc="-315" dirty="0">
                <a:latin typeface="Verdana"/>
                <a:cs typeface="Verdana"/>
              </a:rPr>
              <a:t>dakikasını</a:t>
            </a:r>
            <a:r>
              <a:rPr sz="5050" spc="-500" dirty="0">
                <a:latin typeface="Verdana"/>
                <a:cs typeface="Verdana"/>
              </a:rPr>
              <a:t> </a:t>
            </a:r>
            <a:r>
              <a:rPr sz="5050" spc="-340" dirty="0">
                <a:latin typeface="Verdana"/>
                <a:cs typeface="Verdana"/>
              </a:rPr>
              <a:t>problemi</a:t>
            </a:r>
            <a:r>
              <a:rPr sz="5050" spc="-500" dirty="0">
                <a:latin typeface="Verdana"/>
                <a:cs typeface="Verdana"/>
              </a:rPr>
              <a:t> </a:t>
            </a:r>
            <a:r>
              <a:rPr sz="5050" spc="-455" dirty="0">
                <a:latin typeface="Verdana"/>
                <a:cs typeface="Verdana"/>
              </a:rPr>
              <a:t>anlamaya </a:t>
            </a:r>
            <a:r>
              <a:rPr sz="5050" spc="-315" dirty="0">
                <a:latin typeface="Verdana"/>
                <a:cs typeface="Verdana"/>
              </a:rPr>
              <a:t>dakikasını</a:t>
            </a:r>
            <a:r>
              <a:rPr sz="5050" spc="-509" dirty="0">
                <a:latin typeface="Verdana"/>
                <a:cs typeface="Verdana"/>
              </a:rPr>
              <a:t> </a:t>
            </a:r>
            <a:r>
              <a:rPr sz="5050" spc="-370" dirty="0">
                <a:latin typeface="Verdana"/>
                <a:cs typeface="Verdana"/>
              </a:rPr>
              <a:t>problem</a:t>
            </a:r>
            <a:r>
              <a:rPr sz="5050" spc="-509" dirty="0">
                <a:latin typeface="Verdana"/>
                <a:cs typeface="Verdana"/>
              </a:rPr>
              <a:t> </a:t>
            </a:r>
            <a:r>
              <a:rPr sz="5050" spc="-390" dirty="0">
                <a:latin typeface="Verdana"/>
                <a:cs typeface="Verdana"/>
              </a:rPr>
              <a:t>hakkında</a:t>
            </a:r>
            <a:r>
              <a:rPr sz="5050" spc="-509" dirty="0">
                <a:latin typeface="Verdana"/>
                <a:cs typeface="Verdana"/>
              </a:rPr>
              <a:t> </a:t>
            </a:r>
            <a:r>
              <a:rPr sz="5050" spc="-415" dirty="0">
                <a:latin typeface="Verdana"/>
                <a:cs typeface="Verdana"/>
              </a:rPr>
              <a:t>çözüm</a:t>
            </a:r>
            <a:endParaRPr sz="5050">
              <a:latin typeface="Verdana"/>
              <a:cs typeface="Verdana"/>
            </a:endParaRPr>
          </a:p>
          <a:p>
            <a:pPr marR="38100" algn="ctr">
              <a:lnSpc>
                <a:spcPct val="100000"/>
              </a:lnSpc>
              <a:spcBef>
                <a:spcPts val="990"/>
              </a:spcBef>
            </a:pPr>
            <a:r>
              <a:rPr sz="5050" spc="-270" dirty="0">
                <a:latin typeface="Verdana"/>
                <a:cs typeface="Verdana"/>
              </a:rPr>
              <a:t>üretmeye</a:t>
            </a:r>
            <a:endParaRPr sz="5050">
              <a:latin typeface="Verdana"/>
              <a:cs typeface="Verdana"/>
            </a:endParaRPr>
          </a:p>
          <a:p>
            <a:pPr marL="272415" algn="ctr">
              <a:lnSpc>
                <a:spcPct val="100000"/>
              </a:lnSpc>
              <a:spcBef>
                <a:spcPts val="990"/>
              </a:spcBef>
            </a:pPr>
            <a:r>
              <a:rPr sz="5050" spc="-315" dirty="0">
                <a:latin typeface="Verdana"/>
                <a:cs typeface="Verdana"/>
              </a:rPr>
              <a:t>dakikasını</a:t>
            </a:r>
            <a:r>
              <a:rPr sz="5050" spc="-505" dirty="0">
                <a:latin typeface="Verdana"/>
                <a:cs typeface="Verdana"/>
              </a:rPr>
              <a:t> </a:t>
            </a:r>
            <a:r>
              <a:rPr sz="5050" spc="-345" dirty="0">
                <a:latin typeface="Verdana"/>
                <a:cs typeface="Verdana"/>
              </a:rPr>
              <a:t>da</a:t>
            </a:r>
            <a:r>
              <a:rPr sz="5050" spc="-505" dirty="0">
                <a:latin typeface="Verdana"/>
                <a:cs typeface="Verdana"/>
              </a:rPr>
              <a:t> </a:t>
            </a:r>
            <a:r>
              <a:rPr sz="5050" spc="-340" dirty="0">
                <a:latin typeface="Verdana"/>
                <a:cs typeface="Verdana"/>
              </a:rPr>
              <a:t>problemi</a:t>
            </a:r>
            <a:r>
              <a:rPr sz="5050" spc="-505" dirty="0">
                <a:latin typeface="Verdana"/>
                <a:cs typeface="Verdana"/>
              </a:rPr>
              <a:t> </a:t>
            </a:r>
            <a:r>
              <a:rPr sz="5050" spc="-290" dirty="0">
                <a:latin typeface="Verdana"/>
                <a:cs typeface="Verdana"/>
              </a:rPr>
              <a:t>çözmeye</a:t>
            </a:r>
            <a:endParaRPr sz="5050">
              <a:latin typeface="Verdana"/>
              <a:cs typeface="Verdana"/>
            </a:endParaRPr>
          </a:p>
          <a:p>
            <a:pPr marR="38100" algn="ctr">
              <a:lnSpc>
                <a:spcPct val="100000"/>
              </a:lnSpc>
              <a:spcBef>
                <a:spcPts val="990"/>
              </a:spcBef>
            </a:pPr>
            <a:r>
              <a:rPr sz="5050" spc="-130" dirty="0">
                <a:latin typeface="Verdana"/>
                <a:cs typeface="Verdana"/>
              </a:rPr>
              <a:t>ayırırım.»</a:t>
            </a:r>
            <a:endParaRPr sz="505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6223" y="6998310"/>
            <a:ext cx="500856" cy="7721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3373" y="5092090"/>
            <a:ext cx="550278" cy="82423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7675" y="5092090"/>
            <a:ext cx="313248" cy="8242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987555" y="2736519"/>
            <a:ext cx="5762345" cy="55591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8353" y="455094"/>
            <a:ext cx="13466407" cy="16764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847160"/>
            <a:ext cx="8441135" cy="12722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334920"/>
            <a:ext cx="8086690" cy="126138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889263"/>
            <a:ext cx="9955178" cy="15400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28572" y="4085407"/>
            <a:ext cx="8695690" cy="39928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09880" indent="-297180">
              <a:lnSpc>
                <a:spcPct val="100000"/>
              </a:lnSpc>
              <a:spcBef>
                <a:spcPts val="130"/>
              </a:spcBef>
              <a:buSzPct val="98198"/>
              <a:buChar char="•"/>
              <a:tabLst>
                <a:tab pos="309880" algn="l"/>
              </a:tabLst>
            </a:pPr>
            <a:r>
              <a:rPr sz="5550" b="1" spc="-310" dirty="0">
                <a:latin typeface="Liberation Sans Narrow"/>
                <a:cs typeface="Liberation Sans Narrow"/>
              </a:rPr>
              <a:t>BİLGİYİ</a:t>
            </a:r>
            <a:r>
              <a:rPr sz="5550" b="1" spc="-245" dirty="0">
                <a:latin typeface="Liberation Sans Narrow"/>
                <a:cs typeface="Liberation Sans Narrow"/>
              </a:rPr>
              <a:t> </a:t>
            </a:r>
            <a:r>
              <a:rPr sz="5550" b="1" spc="-550" dirty="0">
                <a:latin typeface="Liberation Sans Narrow"/>
                <a:cs typeface="Liberation Sans Narrow"/>
              </a:rPr>
              <a:t>KULLANMA</a:t>
            </a:r>
            <a:endParaRPr sz="5550">
              <a:latin typeface="Liberation Sans Narrow"/>
              <a:cs typeface="Liberation Sans Narrow"/>
            </a:endParaRPr>
          </a:p>
          <a:p>
            <a:pPr marL="309880" indent="-297180">
              <a:lnSpc>
                <a:spcPct val="100000"/>
              </a:lnSpc>
              <a:spcBef>
                <a:spcPts val="5610"/>
              </a:spcBef>
              <a:buSzPct val="98198"/>
              <a:buChar char="•"/>
              <a:tabLst>
                <a:tab pos="309880" algn="l"/>
              </a:tabLst>
            </a:pPr>
            <a:r>
              <a:rPr sz="5550" b="1" spc="-520" dirty="0">
                <a:latin typeface="Liberation Sans Narrow"/>
                <a:cs typeface="Liberation Sans Narrow"/>
              </a:rPr>
              <a:t>YORUMLAMA</a:t>
            </a:r>
            <a:endParaRPr sz="5550">
              <a:latin typeface="Liberation Sans Narrow"/>
              <a:cs typeface="Liberation Sans Narrow"/>
            </a:endParaRPr>
          </a:p>
          <a:p>
            <a:pPr marL="309880" indent="-297180">
              <a:lnSpc>
                <a:spcPct val="100000"/>
              </a:lnSpc>
              <a:spcBef>
                <a:spcPts val="5610"/>
              </a:spcBef>
              <a:buSzPct val="98198"/>
              <a:buChar char="•"/>
              <a:tabLst>
                <a:tab pos="309880" algn="l"/>
              </a:tabLst>
            </a:pPr>
            <a:r>
              <a:rPr sz="5550" b="1" spc="-265" dirty="0">
                <a:latin typeface="Liberation Sans Narrow"/>
                <a:cs typeface="Liberation Sans Narrow"/>
              </a:rPr>
              <a:t>HIZLI</a:t>
            </a:r>
            <a:r>
              <a:rPr sz="5550" b="1" spc="-270" dirty="0">
                <a:latin typeface="Liberation Sans Narrow"/>
                <a:cs typeface="Liberation Sans Narrow"/>
              </a:rPr>
              <a:t> </a:t>
            </a:r>
            <a:r>
              <a:rPr sz="5550" b="1" spc="-480" dirty="0">
                <a:latin typeface="Liberation Sans Narrow"/>
                <a:cs typeface="Liberation Sans Narrow"/>
              </a:rPr>
              <a:t>DÜŞÜNME</a:t>
            </a:r>
            <a:r>
              <a:rPr sz="5550" b="1" spc="-254" dirty="0">
                <a:latin typeface="Liberation Sans Narrow"/>
                <a:cs typeface="Liberation Sans Narrow"/>
              </a:rPr>
              <a:t> </a:t>
            </a:r>
            <a:r>
              <a:rPr sz="5550" b="1" spc="-630" dirty="0">
                <a:latin typeface="Liberation Sans Narrow"/>
                <a:cs typeface="Liberation Sans Narrow"/>
              </a:rPr>
              <a:t>VE</a:t>
            </a:r>
            <a:r>
              <a:rPr sz="5550" b="1" spc="-260" dirty="0">
                <a:latin typeface="Liberation Sans Narrow"/>
                <a:cs typeface="Liberation Sans Narrow"/>
              </a:rPr>
              <a:t> </a:t>
            </a:r>
            <a:r>
              <a:rPr sz="5550" b="1" spc="-625" dirty="0">
                <a:latin typeface="Liberation Sans Narrow"/>
                <a:cs typeface="Liberation Sans Narrow"/>
              </a:rPr>
              <a:t>KARAR</a:t>
            </a:r>
            <a:r>
              <a:rPr sz="5550" b="1" spc="-254" dirty="0">
                <a:latin typeface="Liberation Sans Narrow"/>
                <a:cs typeface="Liberation Sans Narrow"/>
              </a:rPr>
              <a:t> </a:t>
            </a:r>
            <a:r>
              <a:rPr sz="5550" b="1" spc="-525" dirty="0">
                <a:latin typeface="Liberation Sans Narrow"/>
                <a:cs typeface="Liberation Sans Narrow"/>
              </a:rPr>
              <a:t>VERME</a:t>
            </a:r>
            <a:endParaRPr sz="5550">
              <a:latin typeface="Liberation Sans Narrow"/>
              <a:cs typeface="Liberation Sans Narrow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849826" y="2521597"/>
            <a:ext cx="6165215" cy="6304915"/>
            <a:chOff x="10849826" y="2521597"/>
            <a:chExt cx="6165215" cy="630491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13871" y="2521597"/>
              <a:ext cx="5128056" cy="46842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889488" y="7006132"/>
              <a:ext cx="6125845" cy="1820545"/>
            </a:xfrm>
            <a:custGeom>
              <a:avLst/>
              <a:gdLst/>
              <a:ahLst/>
              <a:cxnLst/>
              <a:rect l="l" t="t" r="r" b="b"/>
              <a:pathLst>
                <a:path w="6125844" h="1820545">
                  <a:moveTo>
                    <a:pt x="2659253" y="464693"/>
                  </a:moveTo>
                  <a:lnTo>
                    <a:pt x="2652661" y="415721"/>
                  </a:lnTo>
                  <a:lnTo>
                    <a:pt x="2634081" y="371729"/>
                  </a:lnTo>
                  <a:lnTo>
                    <a:pt x="2605252" y="334454"/>
                  </a:lnTo>
                  <a:lnTo>
                    <a:pt x="2567952" y="305650"/>
                  </a:lnTo>
                  <a:lnTo>
                    <a:pt x="2523947" y="287083"/>
                  </a:lnTo>
                  <a:lnTo>
                    <a:pt x="2474976" y="280492"/>
                  </a:lnTo>
                  <a:lnTo>
                    <a:pt x="2426004" y="287083"/>
                  </a:lnTo>
                  <a:lnTo>
                    <a:pt x="2382012" y="305650"/>
                  </a:lnTo>
                  <a:lnTo>
                    <a:pt x="2344750" y="334454"/>
                  </a:lnTo>
                  <a:lnTo>
                    <a:pt x="2315959" y="371729"/>
                  </a:lnTo>
                  <a:lnTo>
                    <a:pt x="2297392" y="415721"/>
                  </a:lnTo>
                  <a:lnTo>
                    <a:pt x="2290826" y="464693"/>
                  </a:lnTo>
                  <a:lnTo>
                    <a:pt x="2297392" y="513638"/>
                  </a:lnTo>
                  <a:lnTo>
                    <a:pt x="2315959" y="557631"/>
                  </a:lnTo>
                  <a:lnTo>
                    <a:pt x="2344750" y="594918"/>
                  </a:lnTo>
                  <a:lnTo>
                    <a:pt x="2382012" y="623709"/>
                  </a:lnTo>
                  <a:lnTo>
                    <a:pt x="2426004" y="642277"/>
                  </a:lnTo>
                  <a:lnTo>
                    <a:pt x="2474976" y="648868"/>
                  </a:lnTo>
                  <a:lnTo>
                    <a:pt x="2523947" y="642277"/>
                  </a:lnTo>
                  <a:lnTo>
                    <a:pt x="2567952" y="623709"/>
                  </a:lnTo>
                  <a:lnTo>
                    <a:pt x="2605252" y="594918"/>
                  </a:lnTo>
                  <a:lnTo>
                    <a:pt x="2634081" y="557631"/>
                  </a:lnTo>
                  <a:lnTo>
                    <a:pt x="2652661" y="513638"/>
                  </a:lnTo>
                  <a:lnTo>
                    <a:pt x="2659253" y="464693"/>
                  </a:lnTo>
                  <a:close/>
                </a:path>
                <a:path w="6125844" h="1820545">
                  <a:moveTo>
                    <a:pt x="3062732" y="1505712"/>
                  </a:moveTo>
                  <a:lnTo>
                    <a:pt x="2880995" y="1270368"/>
                  </a:lnTo>
                  <a:lnTo>
                    <a:pt x="575843" y="659523"/>
                  </a:lnTo>
                  <a:lnTo>
                    <a:pt x="565619" y="698207"/>
                  </a:lnTo>
                  <a:lnTo>
                    <a:pt x="2880995" y="1311617"/>
                  </a:lnTo>
                  <a:lnTo>
                    <a:pt x="3062478" y="1548003"/>
                  </a:lnTo>
                  <a:lnTo>
                    <a:pt x="3062732" y="1505712"/>
                  </a:lnTo>
                  <a:close/>
                </a:path>
                <a:path w="6125844" h="1820545">
                  <a:moveTo>
                    <a:pt x="3331972" y="820420"/>
                  </a:moveTo>
                  <a:lnTo>
                    <a:pt x="3325393" y="771436"/>
                  </a:lnTo>
                  <a:lnTo>
                    <a:pt x="3306826" y="727417"/>
                  </a:lnTo>
                  <a:lnTo>
                    <a:pt x="3278035" y="690130"/>
                  </a:lnTo>
                  <a:lnTo>
                    <a:pt x="3240773" y="661327"/>
                  </a:lnTo>
                  <a:lnTo>
                    <a:pt x="3196780" y="642759"/>
                  </a:lnTo>
                  <a:lnTo>
                    <a:pt x="3147822" y="636168"/>
                  </a:lnTo>
                  <a:lnTo>
                    <a:pt x="3098800" y="642759"/>
                  </a:lnTo>
                  <a:lnTo>
                    <a:pt x="3054769" y="661327"/>
                  </a:lnTo>
                  <a:lnTo>
                    <a:pt x="3017482" y="690130"/>
                  </a:lnTo>
                  <a:lnTo>
                    <a:pt x="2988678" y="727417"/>
                  </a:lnTo>
                  <a:lnTo>
                    <a:pt x="2970111" y="771436"/>
                  </a:lnTo>
                  <a:lnTo>
                    <a:pt x="2963532" y="820420"/>
                  </a:lnTo>
                  <a:lnTo>
                    <a:pt x="2970111" y="869378"/>
                  </a:lnTo>
                  <a:lnTo>
                    <a:pt x="2988678" y="913371"/>
                  </a:lnTo>
                  <a:lnTo>
                    <a:pt x="3017482" y="950620"/>
                  </a:lnTo>
                  <a:lnTo>
                    <a:pt x="3054769" y="979411"/>
                  </a:lnTo>
                  <a:lnTo>
                    <a:pt x="3098800" y="997966"/>
                  </a:lnTo>
                  <a:lnTo>
                    <a:pt x="3147822" y="1004531"/>
                  </a:lnTo>
                  <a:lnTo>
                    <a:pt x="3196780" y="997966"/>
                  </a:lnTo>
                  <a:lnTo>
                    <a:pt x="3240773" y="979411"/>
                  </a:lnTo>
                  <a:lnTo>
                    <a:pt x="3278035" y="950620"/>
                  </a:lnTo>
                  <a:lnTo>
                    <a:pt x="3306826" y="913371"/>
                  </a:lnTo>
                  <a:lnTo>
                    <a:pt x="3325393" y="869378"/>
                  </a:lnTo>
                  <a:lnTo>
                    <a:pt x="3331972" y="820420"/>
                  </a:lnTo>
                  <a:close/>
                </a:path>
                <a:path w="6125844" h="1820545">
                  <a:moveTo>
                    <a:pt x="4172077" y="300469"/>
                  </a:moveTo>
                  <a:lnTo>
                    <a:pt x="4168140" y="251739"/>
                  </a:lnTo>
                  <a:lnTo>
                    <a:pt x="4156760" y="205511"/>
                  </a:lnTo>
                  <a:lnTo>
                    <a:pt x="4138536" y="162394"/>
                  </a:lnTo>
                  <a:lnTo>
                    <a:pt x="4114101" y="123024"/>
                  </a:lnTo>
                  <a:lnTo>
                    <a:pt x="4084078" y="88011"/>
                  </a:lnTo>
                  <a:lnTo>
                    <a:pt x="4049064" y="57975"/>
                  </a:lnTo>
                  <a:lnTo>
                    <a:pt x="4009694" y="33540"/>
                  </a:lnTo>
                  <a:lnTo>
                    <a:pt x="3966578" y="15328"/>
                  </a:lnTo>
                  <a:lnTo>
                    <a:pt x="3920337" y="3937"/>
                  </a:lnTo>
                  <a:lnTo>
                    <a:pt x="3871582" y="0"/>
                  </a:lnTo>
                  <a:lnTo>
                    <a:pt x="3822839" y="3937"/>
                  </a:lnTo>
                  <a:lnTo>
                    <a:pt x="3776586" y="15328"/>
                  </a:lnTo>
                  <a:lnTo>
                    <a:pt x="3733457" y="33540"/>
                  </a:lnTo>
                  <a:lnTo>
                    <a:pt x="3694061" y="57975"/>
                  </a:lnTo>
                  <a:lnTo>
                    <a:pt x="3659035" y="88011"/>
                  </a:lnTo>
                  <a:lnTo>
                    <a:pt x="3628987" y="123024"/>
                  </a:lnTo>
                  <a:lnTo>
                    <a:pt x="3604539" y="162394"/>
                  </a:lnTo>
                  <a:lnTo>
                    <a:pt x="3586302" y="205511"/>
                  </a:lnTo>
                  <a:lnTo>
                    <a:pt x="3574910" y="251739"/>
                  </a:lnTo>
                  <a:lnTo>
                    <a:pt x="3570986" y="300469"/>
                  </a:lnTo>
                  <a:lnTo>
                    <a:pt x="3574910" y="349237"/>
                  </a:lnTo>
                  <a:lnTo>
                    <a:pt x="3586302" y="395478"/>
                  </a:lnTo>
                  <a:lnTo>
                    <a:pt x="3604539" y="438607"/>
                  </a:lnTo>
                  <a:lnTo>
                    <a:pt x="3628987" y="477989"/>
                  </a:lnTo>
                  <a:lnTo>
                    <a:pt x="3659035" y="513003"/>
                  </a:lnTo>
                  <a:lnTo>
                    <a:pt x="3694061" y="543039"/>
                  </a:lnTo>
                  <a:lnTo>
                    <a:pt x="3733457" y="567474"/>
                  </a:lnTo>
                  <a:lnTo>
                    <a:pt x="3776586" y="585698"/>
                  </a:lnTo>
                  <a:lnTo>
                    <a:pt x="3822839" y="597090"/>
                  </a:lnTo>
                  <a:lnTo>
                    <a:pt x="3871582" y="601014"/>
                  </a:lnTo>
                  <a:lnTo>
                    <a:pt x="3920337" y="597090"/>
                  </a:lnTo>
                  <a:lnTo>
                    <a:pt x="3966578" y="585698"/>
                  </a:lnTo>
                  <a:lnTo>
                    <a:pt x="4009694" y="567474"/>
                  </a:lnTo>
                  <a:lnTo>
                    <a:pt x="4049064" y="543039"/>
                  </a:lnTo>
                  <a:lnTo>
                    <a:pt x="4084078" y="513003"/>
                  </a:lnTo>
                  <a:lnTo>
                    <a:pt x="4114101" y="477989"/>
                  </a:lnTo>
                  <a:lnTo>
                    <a:pt x="4138536" y="438607"/>
                  </a:lnTo>
                  <a:lnTo>
                    <a:pt x="4156760" y="395478"/>
                  </a:lnTo>
                  <a:lnTo>
                    <a:pt x="4168140" y="349237"/>
                  </a:lnTo>
                  <a:lnTo>
                    <a:pt x="4172077" y="300469"/>
                  </a:lnTo>
                  <a:close/>
                </a:path>
                <a:path w="6125844" h="1820545">
                  <a:moveTo>
                    <a:pt x="5150358" y="294754"/>
                  </a:moveTo>
                  <a:lnTo>
                    <a:pt x="5132959" y="258851"/>
                  </a:lnTo>
                  <a:lnTo>
                    <a:pt x="3244469" y="1176248"/>
                  </a:lnTo>
                  <a:lnTo>
                    <a:pt x="3244469" y="1175880"/>
                  </a:lnTo>
                  <a:lnTo>
                    <a:pt x="3062732" y="1411147"/>
                  </a:lnTo>
                  <a:lnTo>
                    <a:pt x="2880995" y="1175880"/>
                  </a:lnTo>
                  <a:lnTo>
                    <a:pt x="2880995" y="1176248"/>
                  </a:lnTo>
                  <a:lnTo>
                    <a:pt x="992492" y="258851"/>
                  </a:lnTo>
                  <a:lnTo>
                    <a:pt x="974991" y="294754"/>
                  </a:lnTo>
                  <a:lnTo>
                    <a:pt x="2880995" y="1220571"/>
                  </a:lnTo>
                  <a:lnTo>
                    <a:pt x="2880995" y="1220419"/>
                  </a:lnTo>
                  <a:lnTo>
                    <a:pt x="3062732" y="1455013"/>
                  </a:lnTo>
                  <a:lnTo>
                    <a:pt x="3244469" y="1220419"/>
                  </a:lnTo>
                  <a:lnTo>
                    <a:pt x="3244469" y="1220571"/>
                  </a:lnTo>
                  <a:lnTo>
                    <a:pt x="5150358" y="294754"/>
                  </a:lnTo>
                  <a:close/>
                </a:path>
                <a:path w="6125844" h="1820545">
                  <a:moveTo>
                    <a:pt x="5385054" y="485559"/>
                  </a:moveTo>
                  <a:lnTo>
                    <a:pt x="5371084" y="446278"/>
                  </a:lnTo>
                  <a:lnTo>
                    <a:pt x="3244469" y="1224851"/>
                  </a:lnTo>
                  <a:lnTo>
                    <a:pt x="3062732" y="1460119"/>
                  </a:lnTo>
                  <a:lnTo>
                    <a:pt x="2880995" y="1224775"/>
                  </a:lnTo>
                  <a:lnTo>
                    <a:pt x="754341" y="446278"/>
                  </a:lnTo>
                  <a:lnTo>
                    <a:pt x="740511" y="485559"/>
                  </a:lnTo>
                  <a:lnTo>
                    <a:pt x="2880995" y="1269250"/>
                  </a:lnTo>
                  <a:lnTo>
                    <a:pt x="3062732" y="1503756"/>
                  </a:lnTo>
                  <a:lnTo>
                    <a:pt x="3244469" y="1269250"/>
                  </a:lnTo>
                  <a:lnTo>
                    <a:pt x="5385054" y="485559"/>
                  </a:lnTo>
                  <a:close/>
                </a:path>
                <a:path w="6125844" h="1820545">
                  <a:moveTo>
                    <a:pt x="5559806" y="698207"/>
                  </a:moveTo>
                  <a:lnTo>
                    <a:pt x="5549519" y="659523"/>
                  </a:lnTo>
                  <a:lnTo>
                    <a:pt x="3244469" y="1270368"/>
                  </a:lnTo>
                  <a:lnTo>
                    <a:pt x="3062732" y="1505712"/>
                  </a:lnTo>
                  <a:lnTo>
                    <a:pt x="3062986" y="1548003"/>
                  </a:lnTo>
                  <a:lnTo>
                    <a:pt x="3244469" y="1311617"/>
                  </a:lnTo>
                  <a:lnTo>
                    <a:pt x="5559806" y="698207"/>
                  </a:lnTo>
                  <a:close/>
                </a:path>
                <a:path w="6125844" h="1820545">
                  <a:moveTo>
                    <a:pt x="5769102" y="1033157"/>
                  </a:moveTo>
                  <a:lnTo>
                    <a:pt x="5763641" y="993571"/>
                  </a:lnTo>
                  <a:lnTo>
                    <a:pt x="3819906" y="1258506"/>
                  </a:lnTo>
                  <a:lnTo>
                    <a:pt x="5713730" y="898702"/>
                  </a:lnTo>
                  <a:lnTo>
                    <a:pt x="5706237" y="859485"/>
                  </a:lnTo>
                  <a:lnTo>
                    <a:pt x="3244469" y="1327315"/>
                  </a:lnTo>
                  <a:lnTo>
                    <a:pt x="3244469" y="1326934"/>
                  </a:lnTo>
                  <a:lnTo>
                    <a:pt x="3062732" y="1563408"/>
                  </a:lnTo>
                  <a:lnTo>
                    <a:pt x="2880995" y="1326934"/>
                  </a:lnTo>
                  <a:lnTo>
                    <a:pt x="2880995" y="1327315"/>
                  </a:lnTo>
                  <a:lnTo>
                    <a:pt x="419125" y="859485"/>
                  </a:lnTo>
                  <a:lnTo>
                    <a:pt x="411835" y="898702"/>
                  </a:lnTo>
                  <a:lnTo>
                    <a:pt x="2305431" y="1258506"/>
                  </a:lnTo>
                  <a:lnTo>
                    <a:pt x="361886" y="993571"/>
                  </a:lnTo>
                  <a:lnTo>
                    <a:pt x="356476" y="1033157"/>
                  </a:lnTo>
                  <a:lnTo>
                    <a:pt x="2880995" y="1377188"/>
                  </a:lnTo>
                  <a:lnTo>
                    <a:pt x="3062732" y="1620202"/>
                  </a:lnTo>
                  <a:lnTo>
                    <a:pt x="3244469" y="1377264"/>
                  </a:lnTo>
                  <a:lnTo>
                    <a:pt x="5769102" y="1033157"/>
                  </a:lnTo>
                  <a:close/>
                </a:path>
                <a:path w="6125844" h="1820545">
                  <a:moveTo>
                    <a:pt x="5994146" y="1480705"/>
                  </a:moveTo>
                  <a:lnTo>
                    <a:pt x="5909310" y="1125181"/>
                  </a:lnTo>
                  <a:lnTo>
                    <a:pt x="3245866" y="1403184"/>
                  </a:lnTo>
                  <a:lnTo>
                    <a:pt x="3245612" y="1403032"/>
                  </a:lnTo>
                  <a:lnTo>
                    <a:pt x="3245485" y="1403184"/>
                  </a:lnTo>
                  <a:lnTo>
                    <a:pt x="3244850" y="1403184"/>
                  </a:lnTo>
                  <a:lnTo>
                    <a:pt x="3244850" y="1404010"/>
                  </a:lnTo>
                  <a:lnTo>
                    <a:pt x="3064129" y="1639417"/>
                  </a:lnTo>
                  <a:lnTo>
                    <a:pt x="3061208" y="1639341"/>
                  </a:lnTo>
                  <a:lnTo>
                    <a:pt x="2880614" y="1404010"/>
                  </a:lnTo>
                  <a:lnTo>
                    <a:pt x="2880614" y="1403184"/>
                  </a:lnTo>
                  <a:lnTo>
                    <a:pt x="2879979" y="1403184"/>
                  </a:lnTo>
                  <a:lnTo>
                    <a:pt x="2879852" y="1403032"/>
                  </a:lnTo>
                  <a:lnTo>
                    <a:pt x="2879598" y="1403184"/>
                  </a:lnTo>
                  <a:lnTo>
                    <a:pt x="216141" y="1125181"/>
                  </a:lnTo>
                  <a:lnTo>
                    <a:pt x="131394" y="1480705"/>
                  </a:lnTo>
                  <a:lnTo>
                    <a:pt x="2865501" y="1480705"/>
                  </a:lnTo>
                  <a:lnTo>
                    <a:pt x="3014726" y="1675180"/>
                  </a:lnTo>
                  <a:lnTo>
                    <a:pt x="3014967" y="1675028"/>
                  </a:lnTo>
                  <a:lnTo>
                    <a:pt x="3022396" y="1688426"/>
                  </a:lnTo>
                  <a:lnTo>
                    <a:pt x="3033318" y="1698929"/>
                  </a:lnTo>
                  <a:lnTo>
                    <a:pt x="3047009" y="1705775"/>
                  </a:lnTo>
                  <a:lnTo>
                    <a:pt x="3062732" y="1708226"/>
                  </a:lnTo>
                  <a:lnTo>
                    <a:pt x="3078454" y="1705775"/>
                  </a:lnTo>
                  <a:lnTo>
                    <a:pt x="3092170" y="1698929"/>
                  </a:lnTo>
                  <a:lnTo>
                    <a:pt x="3103105" y="1688426"/>
                  </a:lnTo>
                  <a:lnTo>
                    <a:pt x="3110484" y="1675028"/>
                  </a:lnTo>
                  <a:lnTo>
                    <a:pt x="3110738" y="1675180"/>
                  </a:lnTo>
                  <a:lnTo>
                    <a:pt x="3259963" y="1480705"/>
                  </a:lnTo>
                  <a:lnTo>
                    <a:pt x="5994146" y="1480705"/>
                  </a:lnTo>
                  <a:close/>
                </a:path>
                <a:path w="6125844" h="1820545">
                  <a:moveTo>
                    <a:pt x="6125464" y="1530502"/>
                  </a:moveTo>
                  <a:lnTo>
                    <a:pt x="3352419" y="1530502"/>
                  </a:lnTo>
                  <a:lnTo>
                    <a:pt x="3352419" y="1530273"/>
                  </a:lnTo>
                  <a:lnTo>
                    <a:pt x="3275457" y="1530273"/>
                  </a:lnTo>
                  <a:lnTo>
                    <a:pt x="3269831" y="1579041"/>
                  </a:lnTo>
                  <a:lnTo>
                    <a:pt x="3253803" y="1623809"/>
                  </a:lnTo>
                  <a:lnTo>
                    <a:pt x="3228670" y="1663331"/>
                  </a:lnTo>
                  <a:lnTo>
                    <a:pt x="3195713" y="1696300"/>
                  </a:lnTo>
                  <a:lnTo>
                    <a:pt x="3156216" y="1721434"/>
                  </a:lnTo>
                  <a:lnTo>
                    <a:pt x="3111462" y="1737448"/>
                  </a:lnTo>
                  <a:lnTo>
                    <a:pt x="3062732" y="1743087"/>
                  </a:lnTo>
                  <a:lnTo>
                    <a:pt x="3013989" y="1737448"/>
                  </a:lnTo>
                  <a:lnTo>
                    <a:pt x="2969234" y="1721434"/>
                  </a:lnTo>
                  <a:lnTo>
                    <a:pt x="2929737" y="1696300"/>
                  </a:lnTo>
                  <a:lnTo>
                    <a:pt x="2896781" y="1663331"/>
                  </a:lnTo>
                  <a:lnTo>
                    <a:pt x="2871647" y="1623809"/>
                  </a:lnTo>
                  <a:lnTo>
                    <a:pt x="2855620" y="1579041"/>
                  </a:lnTo>
                  <a:lnTo>
                    <a:pt x="2850007" y="1530273"/>
                  </a:lnTo>
                  <a:lnTo>
                    <a:pt x="2773045" y="1530273"/>
                  </a:lnTo>
                  <a:lnTo>
                    <a:pt x="2773045" y="1530502"/>
                  </a:lnTo>
                  <a:lnTo>
                    <a:pt x="0" y="1530502"/>
                  </a:lnTo>
                  <a:lnTo>
                    <a:pt x="0" y="1614779"/>
                  </a:lnTo>
                  <a:lnTo>
                    <a:pt x="2785618" y="1614779"/>
                  </a:lnTo>
                  <a:lnTo>
                    <a:pt x="2802598" y="1657680"/>
                  </a:lnTo>
                  <a:lnTo>
                    <a:pt x="2825889" y="1696923"/>
                  </a:lnTo>
                  <a:lnTo>
                    <a:pt x="2854858" y="1731873"/>
                  </a:lnTo>
                  <a:lnTo>
                    <a:pt x="2888881" y="1761896"/>
                  </a:lnTo>
                  <a:lnTo>
                    <a:pt x="2927299" y="1786369"/>
                  </a:lnTo>
                  <a:lnTo>
                    <a:pt x="2969514" y="1804631"/>
                  </a:lnTo>
                  <a:lnTo>
                    <a:pt x="3014865" y="1816049"/>
                  </a:lnTo>
                  <a:lnTo>
                    <a:pt x="3062732" y="1819998"/>
                  </a:lnTo>
                  <a:lnTo>
                    <a:pt x="3110598" y="1816049"/>
                  </a:lnTo>
                  <a:lnTo>
                    <a:pt x="3155962" y="1804631"/>
                  </a:lnTo>
                  <a:lnTo>
                    <a:pt x="3198177" y="1786369"/>
                  </a:lnTo>
                  <a:lnTo>
                    <a:pt x="3236620" y="1761896"/>
                  </a:lnTo>
                  <a:lnTo>
                    <a:pt x="3270643" y="1731873"/>
                  </a:lnTo>
                  <a:lnTo>
                    <a:pt x="3299612" y="1696923"/>
                  </a:lnTo>
                  <a:lnTo>
                    <a:pt x="3322891" y="1657680"/>
                  </a:lnTo>
                  <a:lnTo>
                    <a:pt x="3339846" y="1614779"/>
                  </a:lnTo>
                  <a:lnTo>
                    <a:pt x="6125464" y="1614779"/>
                  </a:lnTo>
                  <a:lnTo>
                    <a:pt x="6125464" y="1530502"/>
                  </a:lnTo>
                  <a:close/>
                </a:path>
              </a:pathLst>
            </a:custGeom>
            <a:solidFill>
              <a:srgbClr val="328B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12644" y="4882070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473202" y="0"/>
                  </a:moveTo>
                  <a:lnTo>
                    <a:pt x="424815" y="2442"/>
                  </a:lnTo>
                  <a:lnTo>
                    <a:pt x="377828" y="9612"/>
                  </a:lnTo>
                  <a:lnTo>
                    <a:pt x="332477" y="21270"/>
                  </a:lnTo>
                  <a:lnTo>
                    <a:pt x="289000" y="37179"/>
                  </a:lnTo>
                  <a:lnTo>
                    <a:pt x="247635" y="57102"/>
                  </a:lnTo>
                  <a:lnTo>
                    <a:pt x="208619" y="80799"/>
                  </a:lnTo>
                  <a:lnTo>
                    <a:pt x="172191" y="108034"/>
                  </a:lnTo>
                  <a:lnTo>
                    <a:pt x="138588" y="138569"/>
                  </a:lnTo>
                  <a:lnTo>
                    <a:pt x="108048" y="172166"/>
                  </a:lnTo>
                  <a:lnTo>
                    <a:pt x="80809" y="208586"/>
                  </a:lnTo>
                  <a:lnTo>
                    <a:pt x="57108" y="247592"/>
                  </a:lnTo>
                  <a:lnTo>
                    <a:pt x="37183" y="288946"/>
                  </a:lnTo>
                  <a:lnTo>
                    <a:pt x="21272" y="332411"/>
                  </a:lnTo>
                  <a:lnTo>
                    <a:pt x="9612" y="377748"/>
                  </a:lnTo>
                  <a:lnTo>
                    <a:pt x="2442" y="424719"/>
                  </a:lnTo>
                  <a:lnTo>
                    <a:pt x="0" y="473087"/>
                  </a:lnTo>
                  <a:lnTo>
                    <a:pt x="2442" y="521466"/>
                  </a:lnTo>
                  <a:lnTo>
                    <a:pt x="9612" y="568444"/>
                  </a:lnTo>
                  <a:lnTo>
                    <a:pt x="21272" y="613786"/>
                  </a:lnTo>
                  <a:lnTo>
                    <a:pt x="37183" y="657253"/>
                  </a:lnTo>
                  <a:lnTo>
                    <a:pt x="57108" y="698608"/>
                  </a:lnTo>
                  <a:lnTo>
                    <a:pt x="80809" y="737612"/>
                  </a:lnTo>
                  <a:lnTo>
                    <a:pt x="108048" y="774030"/>
                  </a:lnTo>
                  <a:lnTo>
                    <a:pt x="138588" y="807623"/>
                  </a:lnTo>
                  <a:lnTo>
                    <a:pt x="172191" y="838153"/>
                  </a:lnTo>
                  <a:lnTo>
                    <a:pt x="208619" y="865383"/>
                  </a:lnTo>
                  <a:lnTo>
                    <a:pt x="247635" y="889076"/>
                  </a:lnTo>
                  <a:lnTo>
                    <a:pt x="289000" y="908993"/>
                  </a:lnTo>
                  <a:lnTo>
                    <a:pt x="332477" y="924898"/>
                  </a:lnTo>
                  <a:lnTo>
                    <a:pt x="377828" y="936553"/>
                  </a:lnTo>
                  <a:lnTo>
                    <a:pt x="424815" y="943720"/>
                  </a:lnTo>
                  <a:lnTo>
                    <a:pt x="473202" y="946162"/>
                  </a:lnTo>
                  <a:lnTo>
                    <a:pt x="521565" y="943720"/>
                  </a:lnTo>
                  <a:lnTo>
                    <a:pt x="568533" y="936553"/>
                  </a:lnTo>
                  <a:lnTo>
                    <a:pt x="613867" y="924898"/>
                  </a:lnTo>
                  <a:lnTo>
                    <a:pt x="657330" y="908993"/>
                  </a:lnTo>
                  <a:lnTo>
                    <a:pt x="698682" y="889076"/>
                  </a:lnTo>
                  <a:lnTo>
                    <a:pt x="737688" y="865383"/>
                  </a:lnTo>
                  <a:lnTo>
                    <a:pt x="774107" y="838153"/>
                  </a:lnTo>
                  <a:lnTo>
                    <a:pt x="807704" y="807623"/>
                  </a:lnTo>
                  <a:lnTo>
                    <a:pt x="838238" y="774030"/>
                  </a:lnTo>
                  <a:lnTo>
                    <a:pt x="865474" y="737612"/>
                  </a:lnTo>
                  <a:lnTo>
                    <a:pt x="889172" y="698608"/>
                  </a:lnTo>
                  <a:lnTo>
                    <a:pt x="909095" y="657253"/>
                  </a:lnTo>
                  <a:lnTo>
                    <a:pt x="925005" y="613786"/>
                  </a:lnTo>
                  <a:lnTo>
                    <a:pt x="936664" y="568444"/>
                  </a:lnTo>
                  <a:lnTo>
                    <a:pt x="943834" y="521466"/>
                  </a:lnTo>
                  <a:lnTo>
                    <a:pt x="946277" y="473087"/>
                  </a:lnTo>
                  <a:lnTo>
                    <a:pt x="943834" y="424719"/>
                  </a:lnTo>
                  <a:lnTo>
                    <a:pt x="936664" y="377748"/>
                  </a:lnTo>
                  <a:lnTo>
                    <a:pt x="925005" y="332411"/>
                  </a:lnTo>
                  <a:lnTo>
                    <a:pt x="909095" y="288946"/>
                  </a:lnTo>
                  <a:lnTo>
                    <a:pt x="889172" y="247592"/>
                  </a:lnTo>
                  <a:lnTo>
                    <a:pt x="865474" y="208586"/>
                  </a:lnTo>
                  <a:lnTo>
                    <a:pt x="838238" y="172166"/>
                  </a:lnTo>
                  <a:lnTo>
                    <a:pt x="807704" y="138569"/>
                  </a:lnTo>
                  <a:lnTo>
                    <a:pt x="774107" y="108034"/>
                  </a:lnTo>
                  <a:lnTo>
                    <a:pt x="737688" y="80799"/>
                  </a:lnTo>
                  <a:lnTo>
                    <a:pt x="698682" y="57102"/>
                  </a:lnTo>
                  <a:lnTo>
                    <a:pt x="657330" y="37179"/>
                  </a:lnTo>
                  <a:lnTo>
                    <a:pt x="613867" y="21270"/>
                  </a:lnTo>
                  <a:lnTo>
                    <a:pt x="568533" y="9612"/>
                  </a:lnTo>
                  <a:lnTo>
                    <a:pt x="521565" y="2442"/>
                  </a:lnTo>
                  <a:lnTo>
                    <a:pt x="473202" y="0"/>
                  </a:lnTo>
                  <a:close/>
                </a:path>
              </a:pathLst>
            </a:custGeom>
            <a:solidFill>
              <a:srgbClr val="605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571216" y="5057546"/>
              <a:ext cx="429259" cy="595630"/>
            </a:xfrm>
            <a:custGeom>
              <a:avLst/>
              <a:gdLst/>
              <a:ahLst/>
              <a:cxnLst/>
              <a:rect l="l" t="t" r="r" b="b"/>
              <a:pathLst>
                <a:path w="429259" h="595629">
                  <a:moveTo>
                    <a:pt x="394462" y="0"/>
                  </a:moveTo>
                  <a:lnTo>
                    <a:pt x="34671" y="0"/>
                  </a:lnTo>
                  <a:lnTo>
                    <a:pt x="21216" y="2716"/>
                  </a:lnTo>
                  <a:lnTo>
                    <a:pt x="10191" y="10128"/>
                  </a:lnTo>
                  <a:lnTo>
                    <a:pt x="2738" y="21131"/>
                  </a:lnTo>
                  <a:lnTo>
                    <a:pt x="0" y="34620"/>
                  </a:lnTo>
                  <a:lnTo>
                    <a:pt x="0" y="560590"/>
                  </a:lnTo>
                  <a:lnTo>
                    <a:pt x="2738" y="574049"/>
                  </a:lnTo>
                  <a:lnTo>
                    <a:pt x="10191" y="585060"/>
                  </a:lnTo>
                  <a:lnTo>
                    <a:pt x="21216" y="592494"/>
                  </a:lnTo>
                  <a:lnTo>
                    <a:pt x="34671" y="595223"/>
                  </a:lnTo>
                  <a:lnTo>
                    <a:pt x="394462" y="595223"/>
                  </a:lnTo>
                  <a:lnTo>
                    <a:pt x="407969" y="592494"/>
                  </a:lnTo>
                  <a:lnTo>
                    <a:pt x="418988" y="585060"/>
                  </a:lnTo>
                  <a:lnTo>
                    <a:pt x="426412" y="574049"/>
                  </a:lnTo>
                  <a:lnTo>
                    <a:pt x="429133" y="560590"/>
                  </a:lnTo>
                  <a:lnTo>
                    <a:pt x="429133" y="34620"/>
                  </a:lnTo>
                  <a:lnTo>
                    <a:pt x="426412" y="21131"/>
                  </a:lnTo>
                  <a:lnTo>
                    <a:pt x="418988" y="10128"/>
                  </a:lnTo>
                  <a:lnTo>
                    <a:pt x="407969" y="2716"/>
                  </a:lnTo>
                  <a:lnTo>
                    <a:pt x="3944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606649" y="5112448"/>
              <a:ext cx="358775" cy="491490"/>
            </a:xfrm>
            <a:custGeom>
              <a:avLst/>
              <a:gdLst/>
              <a:ahLst/>
              <a:cxnLst/>
              <a:rect l="l" t="t" r="r" b="b"/>
              <a:pathLst>
                <a:path w="358775" h="491489">
                  <a:moveTo>
                    <a:pt x="329311" y="0"/>
                  </a:moveTo>
                  <a:lnTo>
                    <a:pt x="28956" y="0"/>
                  </a:lnTo>
                  <a:lnTo>
                    <a:pt x="17680" y="2242"/>
                  </a:lnTo>
                  <a:lnTo>
                    <a:pt x="8477" y="8359"/>
                  </a:lnTo>
                  <a:lnTo>
                    <a:pt x="2274" y="17434"/>
                  </a:lnTo>
                  <a:lnTo>
                    <a:pt x="0" y="28549"/>
                  </a:lnTo>
                  <a:lnTo>
                    <a:pt x="0" y="462572"/>
                  </a:lnTo>
                  <a:lnTo>
                    <a:pt x="2274" y="473729"/>
                  </a:lnTo>
                  <a:lnTo>
                    <a:pt x="8477" y="482822"/>
                  </a:lnTo>
                  <a:lnTo>
                    <a:pt x="17680" y="488943"/>
                  </a:lnTo>
                  <a:lnTo>
                    <a:pt x="28956" y="491185"/>
                  </a:lnTo>
                  <a:lnTo>
                    <a:pt x="329311" y="491185"/>
                  </a:lnTo>
                  <a:lnTo>
                    <a:pt x="340639" y="488943"/>
                  </a:lnTo>
                  <a:lnTo>
                    <a:pt x="349837" y="482822"/>
                  </a:lnTo>
                  <a:lnTo>
                    <a:pt x="356010" y="473729"/>
                  </a:lnTo>
                  <a:lnTo>
                    <a:pt x="358267" y="462572"/>
                  </a:lnTo>
                  <a:lnTo>
                    <a:pt x="358267" y="28549"/>
                  </a:lnTo>
                  <a:lnTo>
                    <a:pt x="356010" y="17434"/>
                  </a:lnTo>
                  <a:lnTo>
                    <a:pt x="349837" y="8359"/>
                  </a:lnTo>
                  <a:lnTo>
                    <a:pt x="340639" y="2242"/>
                  </a:lnTo>
                  <a:lnTo>
                    <a:pt x="329311" y="0"/>
                  </a:lnTo>
                  <a:close/>
                </a:path>
              </a:pathLst>
            </a:custGeom>
            <a:solidFill>
              <a:srgbClr val="605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625661" y="5146052"/>
              <a:ext cx="320675" cy="424180"/>
            </a:xfrm>
            <a:custGeom>
              <a:avLst/>
              <a:gdLst/>
              <a:ahLst/>
              <a:cxnLst/>
              <a:rect l="l" t="t" r="r" b="b"/>
              <a:pathLst>
                <a:path w="320675" h="424179">
                  <a:moveTo>
                    <a:pt x="319735" y="156210"/>
                  </a:moveTo>
                  <a:lnTo>
                    <a:pt x="609" y="156210"/>
                  </a:lnTo>
                  <a:lnTo>
                    <a:pt x="609" y="160020"/>
                  </a:lnTo>
                  <a:lnTo>
                    <a:pt x="609" y="162560"/>
                  </a:lnTo>
                  <a:lnTo>
                    <a:pt x="319735" y="162560"/>
                  </a:lnTo>
                  <a:lnTo>
                    <a:pt x="319735" y="160020"/>
                  </a:lnTo>
                  <a:lnTo>
                    <a:pt x="319735" y="156210"/>
                  </a:lnTo>
                  <a:close/>
                </a:path>
                <a:path w="320675" h="424179">
                  <a:moveTo>
                    <a:pt x="319747" y="229870"/>
                  </a:moveTo>
                  <a:lnTo>
                    <a:pt x="319722" y="226060"/>
                  </a:lnTo>
                  <a:lnTo>
                    <a:pt x="622" y="226060"/>
                  </a:lnTo>
                  <a:lnTo>
                    <a:pt x="622" y="229870"/>
                  </a:lnTo>
                  <a:lnTo>
                    <a:pt x="596" y="232410"/>
                  </a:lnTo>
                  <a:lnTo>
                    <a:pt x="319747" y="232410"/>
                  </a:lnTo>
                  <a:lnTo>
                    <a:pt x="319747" y="229870"/>
                  </a:lnTo>
                  <a:close/>
                </a:path>
                <a:path w="320675" h="424179">
                  <a:moveTo>
                    <a:pt x="319747" y="121920"/>
                  </a:moveTo>
                  <a:lnTo>
                    <a:pt x="596" y="121920"/>
                  </a:lnTo>
                  <a:lnTo>
                    <a:pt x="596" y="124460"/>
                  </a:lnTo>
                  <a:lnTo>
                    <a:pt x="609" y="128270"/>
                  </a:lnTo>
                  <a:lnTo>
                    <a:pt x="319735" y="128270"/>
                  </a:lnTo>
                  <a:lnTo>
                    <a:pt x="319735" y="124460"/>
                  </a:lnTo>
                  <a:lnTo>
                    <a:pt x="319747" y="121920"/>
                  </a:lnTo>
                  <a:close/>
                </a:path>
                <a:path w="320675" h="424179">
                  <a:moveTo>
                    <a:pt x="319747" y="86360"/>
                  </a:moveTo>
                  <a:lnTo>
                    <a:pt x="596" y="86360"/>
                  </a:lnTo>
                  <a:lnTo>
                    <a:pt x="596" y="90170"/>
                  </a:lnTo>
                  <a:lnTo>
                    <a:pt x="609" y="92710"/>
                  </a:lnTo>
                  <a:lnTo>
                    <a:pt x="319735" y="92710"/>
                  </a:lnTo>
                  <a:lnTo>
                    <a:pt x="319735" y="90170"/>
                  </a:lnTo>
                  <a:lnTo>
                    <a:pt x="319747" y="86360"/>
                  </a:lnTo>
                  <a:close/>
                </a:path>
                <a:path w="320675" h="424179">
                  <a:moveTo>
                    <a:pt x="319760" y="334010"/>
                  </a:moveTo>
                  <a:lnTo>
                    <a:pt x="319722" y="331470"/>
                  </a:lnTo>
                  <a:lnTo>
                    <a:pt x="622" y="331470"/>
                  </a:lnTo>
                  <a:lnTo>
                    <a:pt x="622" y="334010"/>
                  </a:lnTo>
                  <a:lnTo>
                    <a:pt x="584" y="337820"/>
                  </a:lnTo>
                  <a:lnTo>
                    <a:pt x="319760" y="337820"/>
                  </a:lnTo>
                  <a:lnTo>
                    <a:pt x="319760" y="334010"/>
                  </a:lnTo>
                  <a:close/>
                </a:path>
                <a:path w="320675" h="424179">
                  <a:moveTo>
                    <a:pt x="319773" y="403860"/>
                  </a:moveTo>
                  <a:lnTo>
                    <a:pt x="319709" y="401320"/>
                  </a:lnTo>
                  <a:lnTo>
                    <a:pt x="635" y="401320"/>
                  </a:lnTo>
                  <a:lnTo>
                    <a:pt x="635" y="403860"/>
                  </a:lnTo>
                  <a:lnTo>
                    <a:pt x="571" y="407670"/>
                  </a:lnTo>
                  <a:lnTo>
                    <a:pt x="319773" y="407670"/>
                  </a:lnTo>
                  <a:lnTo>
                    <a:pt x="319773" y="403860"/>
                  </a:lnTo>
                  <a:close/>
                </a:path>
                <a:path w="320675" h="424179">
                  <a:moveTo>
                    <a:pt x="319786" y="299720"/>
                  </a:moveTo>
                  <a:lnTo>
                    <a:pt x="319684" y="295910"/>
                  </a:lnTo>
                  <a:lnTo>
                    <a:pt x="660" y="295910"/>
                  </a:lnTo>
                  <a:lnTo>
                    <a:pt x="660" y="299720"/>
                  </a:lnTo>
                  <a:lnTo>
                    <a:pt x="558" y="302260"/>
                  </a:lnTo>
                  <a:lnTo>
                    <a:pt x="319786" y="302260"/>
                  </a:lnTo>
                  <a:lnTo>
                    <a:pt x="319786" y="299720"/>
                  </a:lnTo>
                  <a:close/>
                </a:path>
                <a:path w="320675" h="424179">
                  <a:moveTo>
                    <a:pt x="319786" y="264160"/>
                  </a:moveTo>
                  <a:lnTo>
                    <a:pt x="319697" y="261620"/>
                  </a:lnTo>
                  <a:lnTo>
                    <a:pt x="647" y="261620"/>
                  </a:lnTo>
                  <a:lnTo>
                    <a:pt x="647" y="264160"/>
                  </a:lnTo>
                  <a:lnTo>
                    <a:pt x="571" y="267970"/>
                  </a:lnTo>
                  <a:lnTo>
                    <a:pt x="319786" y="267970"/>
                  </a:lnTo>
                  <a:lnTo>
                    <a:pt x="319786" y="264160"/>
                  </a:lnTo>
                  <a:close/>
                </a:path>
                <a:path w="320675" h="424179">
                  <a:moveTo>
                    <a:pt x="319798" y="16510"/>
                  </a:moveTo>
                  <a:lnTo>
                    <a:pt x="558" y="16510"/>
                  </a:lnTo>
                  <a:lnTo>
                    <a:pt x="558" y="20320"/>
                  </a:lnTo>
                  <a:lnTo>
                    <a:pt x="622" y="22860"/>
                  </a:lnTo>
                  <a:lnTo>
                    <a:pt x="319722" y="22860"/>
                  </a:lnTo>
                  <a:lnTo>
                    <a:pt x="319722" y="20320"/>
                  </a:lnTo>
                  <a:lnTo>
                    <a:pt x="319798" y="16510"/>
                  </a:lnTo>
                  <a:close/>
                </a:path>
                <a:path w="320675" h="424179">
                  <a:moveTo>
                    <a:pt x="319951" y="383540"/>
                  </a:moveTo>
                  <a:lnTo>
                    <a:pt x="406" y="383540"/>
                  </a:lnTo>
                  <a:lnTo>
                    <a:pt x="406" y="387350"/>
                  </a:lnTo>
                  <a:lnTo>
                    <a:pt x="850" y="387350"/>
                  </a:lnTo>
                  <a:lnTo>
                    <a:pt x="850" y="389890"/>
                  </a:lnTo>
                  <a:lnTo>
                    <a:pt x="319468" y="389890"/>
                  </a:lnTo>
                  <a:lnTo>
                    <a:pt x="319468" y="387350"/>
                  </a:lnTo>
                  <a:lnTo>
                    <a:pt x="319951" y="387350"/>
                  </a:lnTo>
                  <a:lnTo>
                    <a:pt x="319951" y="383540"/>
                  </a:lnTo>
                  <a:close/>
                </a:path>
                <a:path w="320675" h="424179">
                  <a:moveTo>
                    <a:pt x="320001" y="313690"/>
                  </a:moveTo>
                  <a:lnTo>
                    <a:pt x="368" y="313690"/>
                  </a:lnTo>
                  <a:lnTo>
                    <a:pt x="368" y="317500"/>
                  </a:lnTo>
                  <a:lnTo>
                    <a:pt x="838" y="317500"/>
                  </a:lnTo>
                  <a:lnTo>
                    <a:pt x="838" y="320040"/>
                  </a:lnTo>
                  <a:lnTo>
                    <a:pt x="319481" y="320040"/>
                  </a:lnTo>
                  <a:lnTo>
                    <a:pt x="319481" y="317500"/>
                  </a:lnTo>
                  <a:lnTo>
                    <a:pt x="320001" y="317500"/>
                  </a:lnTo>
                  <a:lnTo>
                    <a:pt x="320001" y="313690"/>
                  </a:lnTo>
                  <a:close/>
                </a:path>
                <a:path w="320675" h="424179">
                  <a:moveTo>
                    <a:pt x="320040" y="36830"/>
                  </a:moveTo>
                  <a:lnTo>
                    <a:pt x="319443" y="36830"/>
                  </a:lnTo>
                  <a:lnTo>
                    <a:pt x="319443" y="34290"/>
                  </a:lnTo>
                  <a:lnTo>
                    <a:pt x="876" y="34290"/>
                  </a:lnTo>
                  <a:lnTo>
                    <a:pt x="876" y="36830"/>
                  </a:lnTo>
                  <a:lnTo>
                    <a:pt x="330" y="36830"/>
                  </a:lnTo>
                  <a:lnTo>
                    <a:pt x="330" y="40640"/>
                  </a:lnTo>
                  <a:lnTo>
                    <a:pt x="320040" y="40640"/>
                  </a:lnTo>
                  <a:lnTo>
                    <a:pt x="320040" y="36830"/>
                  </a:lnTo>
                  <a:close/>
                </a:path>
                <a:path w="320675" h="424179">
                  <a:moveTo>
                    <a:pt x="320052" y="243840"/>
                  </a:moveTo>
                  <a:lnTo>
                    <a:pt x="330" y="243840"/>
                  </a:lnTo>
                  <a:lnTo>
                    <a:pt x="330" y="247650"/>
                  </a:lnTo>
                  <a:lnTo>
                    <a:pt x="901" y="247650"/>
                  </a:lnTo>
                  <a:lnTo>
                    <a:pt x="901" y="250190"/>
                  </a:lnTo>
                  <a:lnTo>
                    <a:pt x="319417" y="250190"/>
                  </a:lnTo>
                  <a:lnTo>
                    <a:pt x="319417" y="247650"/>
                  </a:lnTo>
                  <a:lnTo>
                    <a:pt x="320052" y="247650"/>
                  </a:lnTo>
                  <a:lnTo>
                    <a:pt x="320052" y="243840"/>
                  </a:lnTo>
                  <a:close/>
                </a:path>
                <a:path w="320675" h="424179">
                  <a:moveTo>
                    <a:pt x="320052" y="173990"/>
                  </a:moveTo>
                  <a:lnTo>
                    <a:pt x="317" y="173990"/>
                  </a:lnTo>
                  <a:lnTo>
                    <a:pt x="317" y="177800"/>
                  </a:lnTo>
                  <a:lnTo>
                    <a:pt x="901" y="177800"/>
                  </a:lnTo>
                  <a:lnTo>
                    <a:pt x="901" y="180340"/>
                  </a:lnTo>
                  <a:lnTo>
                    <a:pt x="319417" y="180340"/>
                  </a:lnTo>
                  <a:lnTo>
                    <a:pt x="319417" y="177800"/>
                  </a:lnTo>
                  <a:lnTo>
                    <a:pt x="320052" y="177800"/>
                  </a:lnTo>
                  <a:lnTo>
                    <a:pt x="320052" y="173990"/>
                  </a:lnTo>
                  <a:close/>
                </a:path>
                <a:path w="320675" h="424179">
                  <a:moveTo>
                    <a:pt x="320065" y="212090"/>
                  </a:moveTo>
                  <a:lnTo>
                    <a:pt x="320014" y="209550"/>
                  </a:lnTo>
                  <a:lnTo>
                    <a:pt x="355" y="209550"/>
                  </a:lnTo>
                  <a:lnTo>
                    <a:pt x="355" y="212090"/>
                  </a:lnTo>
                  <a:lnTo>
                    <a:pt x="304" y="214630"/>
                  </a:lnTo>
                  <a:lnTo>
                    <a:pt x="320065" y="214630"/>
                  </a:lnTo>
                  <a:lnTo>
                    <a:pt x="320065" y="212090"/>
                  </a:lnTo>
                  <a:close/>
                </a:path>
                <a:path w="320675" h="424179">
                  <a:moveTo>
                    <a:pt x="320065" y="142240"/>
                  </a:moveTo>
                  <a:lnTo>
                    <a:pt x="320052" y="139700"/>
                  </a:lnTo>
                  <a:lnTo>
                    <a:pt x="317" y="139700"/>
                  </a:lnTo>
                  <a:lnTo>
                    <a:pt x="317" y="142240"/>
                  </a:lnTo>
                  <a:lnTo>
                    <a:pt x="304" y="144780"/>
                  </a:lnTo>
                  <a:lnTo>
                    <a:pt x="320065" y="144780"/>
                  </a:lnTo>
                  <a:lnTo>
                    <a:pt x="320065" y="142240"/>
                  </a:lnTo>
                  <a:close/>
                </a:path>
                <a:path w="320675" h="424179">
                  <a:moveTo>
                    <a:pt x="320065" y="104140"/>
                  </a:moveTo>
                  <a:lnTo>
                    <a:pt x="304" y="104140"/>
                  </a:lnTo>
                  <a:lnTo>
                    <a:pt x="304" y="107950"/>
                  </a:lnTo>
                  <a:lnTo>
                    <a:pt x="914" y="107950"/>
                  </a:lnTo>
                  <a:lnTo>
                    <a:pt x="914" y="110490"/>
                  </a:lnTo>
                  <a:lnTo>
                    <a:pt x="319405" y="110490"/>
                  </a:lnTo>
                  <a:lnTo>
                    <a:pt x="319405" y="107950"/>
                  </a:lnTo>
                  <a:lnTo>
                    <a:pt x="320065" y="107950"/>
                  </a:lnTo>
                  <a:lnTo>
                    <a:pt x="320065" y="104140"/>
                  </a:lnTo>
                  <a:close/>
                </a:path>
                <a:path w="320675" h="424179">
                  <a:moveTo>
                    <a:pt x="320078" y="281940"/>
                  </a:moveTo>
                  <a:lnTo>
                    <a:pt x="320040" y="279400"/>
                  </a:lnTo>
                  <a:lnTo>
                    <a:pt x="330" y="279400"/>
                  </a:lnTo>
                  <a:lnTo>
                    <a:pt x="330" y="281940"/>
                  </a:lnTo>
                  <a:lnTo>
                    <a:pt x="292" y="284480"/>
                  </a:lnTo>
                  <a:lnTo>
                    <a:pt x="320078" y="284480"/>
                  </a:lnTo>
                  <a:lnTo>
                    <a:pt x="320078" y="281940"/>
                  </a:lnTo>
                  <a:close/>
                </a:path>
                <a:path w="320675" h="424179">
                  <a:moveTo>
                    <a:pt x="320078" y="0"/>
                  </a:moveTo>
                  <a:lnTo>
                    <a:pt x="304" y="0"/>
                  </a:lnTo>
                  <a:lnTo>
                    <a:pt x="304" y="2540"/>
                  </a:lnTo>
                  <a:lnTo>
                    <a:pt x="330" y="5080"/>
                  </a:lnTo>
                  <a:lnTo>
                    <a:pt x="320040" y="5080"/>
                  </a:lnTo>
                  <a:lnTo>
                    <a:pt x="320040" y="2540"/>
                  </a:lnTo>
                  <a:lnTo>
                    <a:pt x="320078" y="0"/>
                  </a:lnTo>
                  <a:close/>
                </a:path>
                <a:path w="320675" h="424179">
                  <a:moveTo>
                    <a:pt x="320090" y="351790"/>
                  </a:moveTo>
                  <a:lnTo>
                    <a:pt x="319989" y="349250"/>
                  </a:lnTo>
                  <a:lnTo>
                    <a:pt x="381" y="349250"/>
                  </a:lnTo>
                  <a:lnTo>
                    <a:pt x="381" y="351790"/>
                  </a:lnTo>
                  <a:lnTo>
                    <a:pt x="292" y="354330"/>
                  </a:lnTo>
                  <a:lnTo>
                    <a:pt x="320090" y="354330"/>
                  </a:lnTo>
                  <a:lnTo>
                    <a:pt x="320090" y="351790"/>
                  </a:lnTo>
                  <a:close/>
                </a:path>
                <a:path w="320675" h="424179">
                  <a:moveTo>
                    <a:pt x="320103" y="69850"/>
                  </a:moveTo>
                  <a:lnTo>
                    <a:pt x="266" y="69850"/>
                  </a:lnTo>
                  <a:lnTo>
                    <a:pt x="266" y="72390"/>
                  </a:lnTo>
                  <a:lnTo>
                    <a:pt x="355" y="74930"/>
                  </a:lnTo>
                  <a:lnTo>
                    <a:pt x="320001" y="74930"/>
                  </a:lnTo>
                  <a:lnTo>
                    <a:pt x="320001" y="72390"/>
                  </a:lnTo>
                  <a:lnTo>
                    <a:pt x="320103" y="69850"/>
                  </a:lnTo>
                  <a:close/>
                </a:path>
                <a:path w="320675" h="424179">
                  <a:moveTo>
                    <a:pt x="320128" y="421640"/>
                  </a:moveTo>
                  <a:lnTo>
                    <a:pt x="319989" y="421640"/>
                  </a:lnTo>
                  <a:lnTo>
                    <a:pt x="319989" y="419100"/>
                  </a:lnTo>
                  <a:lnTo>
                    <a:pt x="381" y="419100"/>
                  </a:lnTo>
                  <a:lnTo>
                    <a:pt x="381" y="421640"/>
                  </a:lnTo>
                  <a:lnTo>
                    <a:pt x="254" y="421640"/>
                  </a:lnTo>
                  <a:lnTo>
                    <a:pt x="254" y="424180"/>
                  </a:lnTo>
                  <a:lnTo>
                    <a:pt x="320128" y="424180"/>
                  </a:lnTo>
                  <a:lnTo>
                    <a:pt x="320128" y="421640"/>
                  </a:lnTo>
                  <a:close/>
                </a:path>
                <a:path w="320675" h="424179">
                  <a:moveTo>
                    <a:pt x="320306" y="367030"/>
                  </a:moveTo>
                  <a:lnTo>
                    <a:pt x="88" y="367030"/>
                  </a:lnTo>
                  <a:lnTo>
                    <a:pt x="88" y="369570"/>
                  </a:lnTo>
                  <a:lnTo>
                    <a:pt x="546" y="369570"/>
                  </a:lnTo>
                  <a:lnTo>
                    <a:pt x="546" y="372110"/>
                  </a:lnTo>
                  <a:lnTo>
                    <a:pt x="319798" y="372110"/>
                  </a:lnTo>
                  <a:lnTo>
                    <a:pt x="319798" y="369570"/>
                  </a:lnTo>
                  <a:lnTo>
                    <a:pt x="320306" y="369570"/>
                  </a:lnTo>
                  <a:lnTo>
                    <a:pt x="320306" y="367030"/>
                  </a:lnTo>
                  <a:close/>
                </a:path>
                <a:path w="320675" h="424179">
                  <a:moveTo>
                    <a:pt x="320332" y="54610"/>
                  </a:moveTo>
                  <a:lnTo>
                    <a:pt x="319747" y="54610"/>
                  </a:lnTo>
                  <a:lnTo>
                    <a:pt x="319747" y="52070"/>
                  </a:lnTo>
                  <a:lnTo>
                    <a:pt x="596" y="52070"/>
                  </a:lnTo>
                  <a:lnTo>
                    <a:pt x="596" y="54610"/>
                  </a:lnTo>
                  <a:lnTo>
                    <a:pt x="63" y="54610"/>
                  </a:lnTo>
                  <a:lnTo>
                    <a:pt x="63" y="57150"/>
                  </a:lnTo>
                  <a:lnTo>
                    <a:pt x="320332" y="57150"/>
                  </a:lnTo>
                  <a:lnTo>
                    <a:pt x="320332" y="54610"/>
                  </a:lnTo>
                  <a:close/>
                </a:path>
                <a:path w="320675" h="424179">
                  <a:moveTo>
                    <a:pt x="320408" y="194310"/>
                  </a:moveTo>
                  <a:lnTo>
                    <a:pt x="319697" y="194310"/>
                  </a:lnTo>
                  <a:lnTo>
                    <a:pt x="319697" y="191770"/>
                  </a:lnTo>
                  <a:lnTo>
                    <a:pt x="647" y="191770"/>
                  </a:lnTo>
                  <a:lnTo>
                    <a:pt x="647" y="194310"/>
                  </a:lnTo>
                  <a:lnTo>
                    <a:pt x="0" y="194310"/>
                  </a:lnTo>
                  <a:lnTo>
                    <a:pt x="0" y="196850"/>
                  </a:lnTo>
                  <a:lnTo>
                    <a:pt x="320408" y="196850"/>
                  </a:lnTo>
                  <a:lnTo>
                    <a:pt x="32040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726918" y="5069560"/>
              <a:ext cx="118110" cy="569595"/>
            </a:xfrm>
            <a:custGeom>
              <a:avLst/>
              <a:gdLst/>
              <a:ahLst/>
              <a:cxnLst/>
              <a:rect l="l" t="t" r="r" b="b"/>
              <a:pathLst>
                <a:path w="118109" h="569595">
                  <a:moveTo>
                    <a:pt x="75311" y="7353"/>
                  </a:moveTo>
                  <a:lnTo>
                    <a:pt x="67945" y="0"/>
                  </a:lnTo>
                  <a:lnTo>
                    <a:pt x="49784" y="0"/>
                  </a:lnTo>
                  <a:lnTo>
                    <a:pt x="42545" y="7353"/>
                  </a:lnTo>
                  <a:lnTo>
                    <a:pt x="42545" y="25387"/>
                  </a:lnTo>
                  <a:lnTo>
                    <a:pt x="49784" y="32753"/>
                  </a:lnTo>
                  <a:lnTo>
                    <a:pt x="67945" y="32753"/>
                  </a:lnTo>
                  <a:lnTo>
                    <a:pt x="75311" y="25387"/>
                  </a:lnTo>
                  <a:lnTo>
                    <a:pt x="75311" y="16370"/>
                  </a:lnTo>
                  <a:lnTo>
                    <a:pt x="75311" y="7353"/>
                  </a:lnTo>
                  <a:close/>
                </a:path>
                <a:path w="118109" h="569595">
                  <a:moveTo>
                    <a:pt x="117856" y="551726"/>
                  </a:moveTo>
                  <a:lnTo>
                    <a:pt x="112776" y="546696"/>
                  </a:lnTo>
                  <a:lnTo>
                    <a:pt x="5080" y="546696"/>
                  </a:lnTo>
                  <a:lnTo>
                    <a:pt x="0" y="551726"/>
                  </a:lnTo>
                  <a:lnTo>
                    <a:pt x="0" y="564121"/>
                  </a:lnTo>
                  <a:lnTo>
                    <a:pt x="5080" y="569150"/>
                  </a:lnTo>
                  <a:lnTo>
                    <a:pt x="112776" y="569150"/>
                  </a:lnTo>
                  <a:lnTo>
                    <a:pt x="117856" y="564121"/>
                  </a:lnTo>
                  <a:lnTo>
                    <a:pt x="117856" y="557961"/>
                  </a:lnTo>
                  <a:lnTo>
                    <a:pt x="117856" y="551726"/>
                  </a:lnTo>
                  <a:close/>
                </a:path>
              </a:pathLst>
            </a:custGeom>
            <a:solidFill>
              <a:srgbClr val="6058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40690" y="7262291"/>
              <a:ext cx="368935" cy="368935"/>
            </a:xfrm>
            <a:custGeom>
              <a:avLst/>
              <a:gdLst/>
              <a:ahLst/>
              <a:cxnLst/>
              <a:rect l="l" t="t" r="r" b="b"/>
              <a:pathLst>
                <a:path w="368934" h="368934">
                  <a:moveTo>
                    <a:pt x="184150" y="0"/>
                  </a:moveTo>
                  <a:lnTo>
                    <a:pt x="135187" y="6580"/>
                  </a:lnTo>
                  <a:lnTo>
                    <a:pt x="91195" y="25151"/>
                  </a:lnTo>
                  <a:lnTo>
                    <a:pt x="53927" y="53959"/>
                  </a:lnTo>
                  <a:lnTo>
                    <a:pt x="25136" y="91248"/>
                  </a:lnTo>
                  <a:lnTo>
                    <a:pt x="6576" y="135263"/>
                  </a:lnTo>
                  <a:lnTo>
                    <a:pt x="0" y="184251"/>
                  </a:lnTo>
                  <a:lnTo>
                    <a:pt x="6576" y="233212"/>
                  </a:lnTo>
                  <a:lnTo>
                    <a:pt x="25136" y="277210"/>
                  </a:lnTo>
                  <a:lnTo>
                    <a:pt x="53927" y="314488"/>
                  </a:lnTo>
                  <a:lnTo>
                    <a:pt x="91195" y="343290"/>
                  </a:lnTo>
                  <a:lnTo>
                    <a:pt x="135187" y="361859"/>
                  </a:lnTo>
                  <a:lnTo>
                    <a:pt x="184150" y="368439"/>
                  </a:lnTo>
                  <a:lnTo>
                    <a:pt x="233122" y="361859"/>
                  </a:lnTo>
                  <a:lnTo>
                    <a:pt x="277137" y="343290"/>
                  </a:lnTo>
                  <a:lnTo>
                    <a:pt x="314436" y="314488"/>
                  </a:lnTo>
                  <a:lnTo>
                    <a:pt x="343257" y="277210"/>
                  </a:lnTo>
                  <a:lnTo>
                    <a:pt x="361841" y="233212"/>
                  </a:lnTo>
                  <a:lnTo>
                    <a:pt x="368427" y="184251"/>
                  </a:lnTo>
                  <a:lnTo>
                    <a:pt x="361841" y="135263"/>
                  </a:lnTo>
                  <a:lnTo>
                    <a:pt x="343257" y="91248"/>
                  </a:lnTo>
                  <a:lnTo>
                    <a:pt x="314436" y="53959"/>
                  </a:lnTo>
                  <a:lnTo>
                    <a:pt x="277137" y="25151"/>
                  </a:lnTo>
                  <a:lnTo>
                    <a:pt x="233122" y="6580"/>
                  </a:lnTo>
                  <a:lnTo>
                    <a:pt x="184150" y="0"/>
                  </a:lnTo>
                  <a:close/>
                </a:path>
              </a:pathLst>
            </a:custGeom>
            <a:solidFill>
              <a:srgbClr val="F0D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96189" y="7345883"/>
              <a:ext cx="257302" cy="20515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274209" y="5183657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473138" y="0"/>
                  </a:moveTo>
                  <a:lnTo>
                    <a:pt x="424755" y="2442"/>
                  </a:lnTo>
                  <a:lnTo>
                    <a:pt x="377771" y="9612"/>
                  </a:lnTo>
                  <a:lnTo>
                    <a:pt x="332424" y="21271"/>
                  </a:lnTo>
                  <a:lnTo>
                    <a:pt x="288952" y="37181"/>
                  </a:lnTo>
                  <a:lnTo>
                    <a:pt x="247592" y="57104"/>
                  </a:lnTo>
                  <a:lnTo>
                    <a:pt x="208582" y="80803"/>
                  </a:lnTo>
                  <a:lnTo>
                    <a:pt x="172159" y="108039"/>
                  </a:lnTo>
                  <a:lnTo>
                    <a:pt x="138561" y="138574"/>
                  </a:lnTo>
                  <a:lnTo>
                    <a:pt x="108026" y="172171"/>
                  </a:lnTo>
                  <a:lnTo>
                    <a:pt x="80792" y="208591"/>
                  </a:lnTo>
                  <a:lnTo>
                    <a:pt x="57095" y="247598"/>
                  </a:lnTo>
                  <a:lnTo>
                    <a:pt x="37175" y="288952"/>
                  </a:lnTo>
                  <a:lnTo>
                    <a:pt x="21267" y="332416"/>
                  </a:lnTo>
                  <a:lnTo>
                    <a:pt x="9610" y="377751"/>
                  </a:lnTo>
                  <a:lnTo>
                    <a:pt x="2442" y="424721"/>
                  </a:lnTo>
                  <a:lnTo>
                    <a:pt x="0" y="473087"/>
                  </a:lnTo>
                  <a:lnTo>
                    <a:pt x="2442" y="521466"/>
                  </a:lnTo>
                  <a:lnTo>
                    <a:pt x="9610" y="568445"/>
                  </a:lnTo>
                  <a:lnTo>
                    <a:pt x="21267" y="613787"/>
                  </a:lnTo>
                  <a:lnTo>
                    <a:pt x="37175" y="657255"/>
                  </a:lnTo>
                  <a:lnTo>
                    <a:pt x="57095" y="698611"/>
                  </a:lnTo>
                  <a:lnTo>
                    <a:pt x="80792" y="737616"/>
                  </a:lnTo>
                  <a:lnTo>
                    <a:pt x="108026" y="774035"/>
                  </a:lnTo>
                  <a:lnTo>
                    <a:pt x="138561" y="807629"/>
                  </a:lnTo>
                  <a:lnTo>
                    <a:pt x="172159" y="838160"/>
                  </a:lnTo>
                  <a:lnTo>
                    <a:pt x="208582" y="865392"/>
                  </a:lnTo>
                  <a:lnTo>
                    <a:pt x="247592" y="889086"/>
                  </a:lnTo>
                  <a:lnTo>
                    <a:pt x="288952" y="909004"/>
                  </a:lnTo>
                  <a:lnTo>
                    <a:pt x="332424" y="924910"/>
                  </a:lnTo>
                  <a:lnTo>
                    <a:pt x="377771" y="936565"/>
                  </a:lnTo>
                  <a:lnTo>
                    <a:pt x="424755" y="943733"/>
                  </a:lnTo>
                  <a:lnTo>
                    <a:pt x="473138" y="946175"/>
                  </a:lnTo>
                  <a:lnTo>
                    <a:pt x="521513" y="943733"/>
                  </a:lnTo>
                  <a:lnTo>
                    <a:pt x="568491" y="936565"/>
                  </a:lnTo>
                  <a:lnTo>
                    <a:pt x="613834" y="924910"/>
                  </a:lnTo>
                  <a:lnTo>
                    <a:pt x="657305" y="909004"/>
                  </a:lnTo>
                  <a:lnTo>
                    <a:pt x="698665" y="889086"/>
                  </a:lnTo>
                  <a:lnTo>
                    <a:pt x="737676" y="865392"/>
                  </a:lnTo>
                  <a:lnTo>
                    <a:pt x="774101" y="838160"/>
                  </a:lnTo>
                  <a:lnTo>
                    <a:pt x="807702" y="807629"/>
                  </a:lnTo>
                  <a:lnTo>
                    <a:pt x="838241" y="774035"/>
                  </a:lnTo>
                  <a:lnTo>
                    <a:pt x="865479" y="737616"/>
                  </a:lnTo>
                  <a:lnTo>
                    <a:pt x="889180" y="698611"/>
                  </a:lnTo>
                  <a:lnTo>
                    <a:pt x="909105" y="657255"/>
                  </a:lnTo>
                  <a:lnTo>
                    <a:pt x="925016" y="613787"/>
                  </a:lnTo>
                  <a:lnTo>
                    <a:pt x="936676" y="568445"/>
                  </a:lnTo>
                  <a:lnTo>
                    <a:pt x="943846" y="521466"/>
                  </a:lnTo>
                  <a:lnTo>
                    <a:pt x="946289" y="473087"/>
                  </a:lnTo>
                  <a:lnTo>
                    <a:pt x="943846" y="424721"/>
                  </a:lnTo>
                  <a:lnTo>
                    <a:pt x="936676" y="377751"/>
                  </a:lnTo>
                  <a:lnTo>
                    <a:pt x="925016" y="332416"/>
                  </a:lnTo>
                  <a:lnTo>
                    <a:pt x="909105" y="288952"/>
                  </a:lnTo>
                  <a:lnTo>
                    <a:pt x="889180" y="247598"/>
                  </a:lnTo>
                  <a:lnTo>
                    <a:pt x="865479" y="208591"/>
                  </a:lnTo>
                  <a:lnTo>
                    <a:pt x="838241" y="172171"/>
                  </a:lnTo>
                  <a:lnTo>
                    <a:pt x="807702" y="138574"/>
                  </a:lnTo>
                  <a:lnTo>
                    <a:pt x="774101" y="108039"/>
                  </a:lnTo>
                  <a:lnTo>
                    <a:pt x="737676" y="80803"/>
                  </a:lnTo>
                  <a:lnTo>
                    <a:pt x="698665" y="57104"/>
                  </a:lnTo>
                  <a:lnTo>
                    <a:pt x="657305" y="37181"/>
                  </a:lnTo>
                  <a:lnTo>
                    <a:pt x="613834" y="21271"/>
                  </a:lnTo>
                  <a:lnTo>
                    <a:pt x="568491" y="9612"/>
                  </a:lnTo>
                  <a:lnTo>
                    <a:pt x="521513" y="2442"/>
                  </a:lnTo>
                  <a:lnTo>
                    <a:pt x="473138" y="0"/>
                  </a:lnTo>
                  <a:close/>
                </a:path>
              </a:pathLst>
            </a:custGeom>
            <a:solidFill>
              <a:srgbClr val="F0D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487569" y="5496966"/>
              <a:ext cx="520065" cy="356870"/>
            </a:xfrm>
            <a:custGeom>
              <a:avLst/>
              <a:gdLst/>
              <a:ahLst/>
              <a:cxnLst/>
              <a:rect l="l" t="t" r="r" b="b"/>
              <a:pathLst>
                <a:path w="520065" h="356870">
                  <a:moveTo>
                    <a:pt x="519569" y="0"/>
                  </a:moveTo>
                  <a:lnTo>
                    <a:pt x="0" y="0"/>
                  </a:lnTo>
                  <a:lnTo>
                    <a:pt x="0" y="305727"/>
                  </a:lnTo>
                  <a:lnTo>
                    <a:pt x="46831" y="322645"/>
                  </a:lnTo>
                  <a:lnTo>
                    <a:pt x="94075" y="336226"/>
                  </a:lnTo>
                  <a:lnTo>
                    <a:pt x="141620" y="346453"/>
                  </a:lnTo>
                  <a:lnTo>
                    <a:pt x="189356" y="353313"/>
                  </a:lnTo>
                  <a:lnTo>
                    <a:pt x="237171" y="356788"/>
                  </a:lnTo>
                  <a:lnTo>
                    <a:pt x="284957" y="356864"/>
                  </a:lnTo>
                  <a:lnTo>
                    <a:pt x="332602" y="353527"/>
                  </a:lnTo>
                  <a:lnTo>
                    <a:pt x="379997" y="346759"/>
                  </a:lnTo>
                  <a:lnTo>
                    <a:pt x="427030" y="336547"/>
                  </a:lnTo>
                  <a:lnTo>
                    <a:pt x="473591" y="322874"/>
                  </a:lnTo>
                  <a:lnTo>
                    <a:pt x="519569" y="305727"/>
                  </a:lnTo>
                  <a:lnTo>
                    <a:pt x="519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91112" y="5384977"/>
              <a:ext cx="713105" cy="294640"/>
            </a:xfrm>
            <a:custGeom>
              <a:avLst/>
              <a:gdLst/>
              <a:ahLst/>
              <a:cxnLst/>
              <a:rect l="l" t="t" r="r" b="b"/>
              <a:pathLst>
                <a:path w="713104" h="294639">
                  <a:moveTo>
                    <a:pt x="357898" y="0"/>
                  </a:moveTo>
                  <a:lnTo>
                    <a:pt x="354660" y="0"/>
                  </a:lnTo>
                  <a:lnTo>
                    <a:pt x="4648" y="141744"/>
                  </a:lnTo>
                  <a:lnTo>
                    <a:pt x="1790" y="142938"/>
                  </a:lnTo>
                  <a:lnTo>
                    <a:pt x="0" y="145199"/>
                  </a:lnTo>
                  <a:lnTo>
                    <a:pt x="0" y="149999"/>
                  </a:lnTo>
                  <a:lnTo>
                    <a:pt x="1790" y="152260"/>
                  </a:lnTo>
                  <a:lnTo>
                    <a:pt x="4648" y="153454"/>
                  </a:lnTo>
                  <a:lnTo>
                    <a:pt x="351878" y="293547"/>
                  </a:lnTo>
                  <a:lnTo>
                    <a:pt x="356235" y="294373"/>
                  </a:lnTo>
                  <a:lnTo>
                    <a:pt x="360603" y="293547"/>
                  </a:lnTo>
                  <a:lnTo>
                    <a:pt x="707834" y="153454"/>
                  </a:lnTo>
                  <a:lnTo>
                    <a:pt x="710692" y="152260"/>
                  </a:lnTo>
                  <a:lnTo>
                    <a:pt x="712558" y="149999"/>
                  </a:lnTo>
                  <a:lnTo>
                    <a:pt x="712558" y="145199"/>
                  </a:lnTo>
                  <a:lnTo>
                    <a:pt x="710768" y="142938"/>
                  </a:lnTo>
                  <a:lnTo>
                    <a:pt x="707834" y="141744"/>
                  </a:lnTo>
                  <a:lnTo>
                    <a:pt x="360603" y="1117"/>
                  </a:lnTo>
                  <a:lnTo>
                    <a:pt x="357898" y="0"/>
                  </a:lnTo>
                  <a:close/>
                </a:path>
              </a:pathLst>
            </a:custGeom>
            <a:solidFill>
              <a:srgbClr val="F0D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400117" y="5391886"/>
              <a:ext cx="694690" cy="281305"/>
            </a:xfrm>
            <a:custGeom>
              <a:avLst/>
              <a:gdLst/>
              <a:ahLst/>
              <a:cxnLst/>
              <a:rect l="l" t="t" r="r" b="b"/>
              <a:pathLst>
                <a:path w="694690" h="281304">
                  <a:moveTo>
                    <a:pt x="347230" y="0"/>
                  </a:moveTo>
                  <a:lnTo>
                    <a:pt x="0" y="140690"/>
                  </a:lnTo>
                  <a:lnTo>
                    <a:pt x="347230" y="280860"/>
                  </a:lnTo>
                  <a:lnTo>
                    <a:pt x="694474" y="140690"/>
                  </a:lnTo>
                  <a:lnTo>
                    <a:pt x="34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548948" y="5505233"/>
              <a:ext cx="207010" cy="327025"/>
            </a:xfrm>
            <a:custGeom>
              <a:avLst/>
              <a:gdLst/>
              <a:ahLst/>
              <a:cxnLst/>
              <a:rect l="l" t="t" r="r" b="b"/>
              <a:pathLst>
                <a:path w="207009" h="327025">
                  <a:moveTo>
                    <a:pt x="193598" y="0"/>
                  </a:moveTo>
                  <a:lnTo>
                    <a:pt x="187731" y="3073"/>
                  </a:lnTo>
                  <a:lnTo>
                    <a:pt x="7277" y="98856"/>
                  </a:lnTo>
                  <a:lnTo>
                    <a:pt x="6235" y="99682"/>
                  </a:lnTo>
                  <a:lnTo>
                    <a:pt x="2400" y="102082"/>
                  </a:lnTo>
                  <a:lnTo>
                    <a:pt x="152" y="105765"/>
                  </a:lnTo>
                  <a:lnTo>
                    <a:pt x="0" y="317220"/>
                  </a:lnTo>
                  <a:lnTo>
                    <a:pt x="1270" y="320294"/>
                  </a:lnTo>
                  <a:lnTo>
                    <a:pt x="3606" y="322554"/>
                  </a:lnTo>
                  <a:lnTo>
                    <a:pt x="6159" y="325107"/>
                  </a:lnTo>
                  <a:lnTo>
                    <a:pt x="9690" y="326529"/>
                  </a:lnTo>
                  <a:lnTo>
                    <a:pt x="16751" y="326529"/>
                  </a:lnTo>
                  <a:lnTo>
                    <a:pt x="26733" y="118529"/>
                  </a:lnTo>
                  <a:lnTo>
                    <a:pt x="200202" y="26517"/>
                  </a:lnTo>
                  <a:lnTo>
                    <a:pt x="203212" y="24942"/>
                  </a:lnTo>
                  <a:lnTo>
                    <a:pt x="205320" y="22161"/>
                  </a:lnTo>
                  <a:lnTo>
                    <a:pt x="206971" y="15481"/>
                  </a:lnTo>
                  <a:lnTo>
                    <a:pt x="206514" y="12014"/>
                  </a:lnTo>
                  <a:lnTo>
                    <a:pt x="204939" y="8940"/>
                  </a:lnTo>
                  <a:lnTo>
                    <a:pt x="201561" y="2705"/>
                  </a:lnTo>
                  <a:lnTo>
                    <a:pt x="193598" y="0"/>
                  </a:lnTo>
                  <a:close/>
                </a:path>
              </a:pathLst>
            </a:custGeom>
            <a:solidFill>
              <a:srgbClr val="F0D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553533" y="5510263"/>
              <a:ext cx="198755" cy="317500"/>
            </a:xfrm>
            <a:custGeom>
              <a:avLst/>
              <a:gdLst/>
              <a:ahLst/>
              <a:cxnLst/>
              <a:rect l="l" t="t" r="r" b="b"/>
              <a:pathLst>
                <a:path w="198754" h="317500">
                  <a:moveTo>
                    <a:pt x="189090" y="0"/>
                  </a:moveTo>
                  <a:lnTo>
                    <a:pt x="4876" y="97726"/>
                  </a:lnTo>
                  <a:lnTo>
                    <a:pt x="3975" y="98488"/>
                  </a:lnTo>
                  <a:lnTo>
                    <a:pt x="1727" y="99910"/>
                  </a:lnTo>
                  <a:lnTo>
                    <a:pt x="63" y="102158"/>
                  </a:lnTo>
                  <a:lnTo>
                    <a:pt x="0" y="313461"/>
                  </a:lnTo>
                  <a:lnTo>
                    <a:pt x="3898" y="316992"/>
                  </a:lnTo>
                  <a:lnTo>
                    <a:pt x="13512" y="316992"/>
                  </a:lnTo>
                  <a:lnTo>
                    <a:pt x="17424" y="313461"/>
                  </a:lnTo>
                  <a:lnTo>
                    <a:pt x="17576" y="110871"/>
                  </a:lnTo>
                  <a:lnTo>
                    <a:pt x="193446" y="17500"/>
                  </a:lnTo>
                  <a:lnTo>
                    <a:pt x="197345" y="15481"/>
                  </a:lnTo>
                  <a:lnTo>
                    <a:pt x="198628" y="10287"/>
                  </a:lnTo>
                  <a:lnTo>
                    <a:pt x="196303" y="6096"/>
                  </a:lnTo>
                  <a:lnTo>
                    <a:pt x="194043" y="1803"/>
                  </a:lnTo>
                  <a:lnTo>
                    <a:pt x="189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27383" y="5820117"/>
              <a:ext cx="70548" cy="10817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2838430" y="4486731"/>
              <a:ext cx="946785" cy="946785"/>
            </a:xfrm>
            <a:custGeom>
              <a:avLst/>
              <a:gdLst/>
              <a:ahLst/>
              <a:cxnLst/>
              <a:rect l="l" t="t" r="r" b="b"/>
              <a:pathLst>
                <a:path w="946784" h="946785">
                  <a:moveTo>
                    <a:pt x="473075" y="0"/>
                  </a:moveTo>
                  <a:lnTo>
                    <a:pt x="424711" y="2441"/>
                  </a:lnTo>
                  <a:lnTo>
                    <a:pt x="377743" y="9608"/>
                  </a:lnTo>
                  <a:lnTo>
                    <a:pt x="332409" y="21263"/>
                  </a:lnTo>
                  <a:lnTo>
                    <a:pt x="288946" y="37168"/>
                  </a:lnTo>
                  <a:lnTo>
                    <a:pt x="247594" y="57086"/>
                  </a:lnTo>
                  <a:lnTo>
                    <a:pt x="208588" y="80779"/>
                  </a:lnTo>
                  <a:lnTo>
                    <a:pt x="172169" y="108009"/>
                  </a:lnTo>
                  <a:lnTo>
                    <a:pt x="138572" y="138539"/>
                  </a:lnTo>
                  <a:lnTo>
                    <a:pt x="108038" y="172132"/>
                  </a:lnTo>
                  <a:lnTo>
                    <a:pt x="80802" y="208549"/>
                  </a:lnTo>
                  <a:lnTo>
                    <a:pt x="57104" y="247554"/>
                  </a:lnTo>
                  <a:lnTo>
                    <a:pt x="37181" y="288909"/>
                  </a:lnTo>
                  <a:lnTo>
                    <a:pt x="21271" y="332376"/>
                  </a:lnTo>
                  <a:lnTo>
                    <a:pt x="9612" y="377717"/>
                  </a:lnTo>
                  <a:lnTo>
                    <a:pt x="2442" y="424696"/>
                  </a:lnTo>
                  <a:lnTo>
                    <a:pt x="0" y="473075"/>
                  </a:lnTo>
                  <a:lnTo>
                    <a:pt x="2442" y="521443"/>
                  </a:lnTo>
                  <a:lnTo>
                    <a:pt x="9612" y="568414"/>
                  </a:lnTo>
                  <a:lnTo>
                    <a:pt x="21271" y="613751"/>
                  </a:lnTo>
                  <a:lnTo>
                    <a:pt x="37181" y="657215"/>
                  </a:lnTo>
                  <a:lnTo>
                    <a:pt x="57104" y="698570"/>
                  </a:lnTo>
                  <a:lnTo>
                    <a:pt x="80802" y="737576"/>
                  </a:lnTo>
                  <a:lnTo>
                    <a:pt x="108038" y="773996"/>
                  </a:lnTo>
                  <a:lnTo>
                    <a:pt x="138572" y="807593"/>
                  </a:lnTo>
                  <a:lnTo>
                    <a:pt x="172169" y="838127"/>
                  </a:lnTo>
                  <a:lnTo>
                    <a:pt x="208588" y="865362"/>
                  </a:lnTo>
                  <a:lnTo>
                    <a:pt x="247594" y="889060"/>
                  </a:lnTo>
                  <a:lnTo>
                    <a:pt x="288946" y="908983"/>
                  </a:lnTo>
                  <a:lnTo>
                    <a:pt x="332409" y="924892"/>
                  </a:lnTo>
                  <a:lnTo>
                    <a:pt x="377743" y="936550"/>
                  </a:lnTo>
                  <a:lnTo>
                    <a:pt x="424711" y="943720"/>
                  </a:lnTo>
                  <a:lnTo>
                    <a:pt x="473075" y="946162"/>
                  </a:lnTo>
                  <a:lnTo>
                    <a:pt x="521462" y="943720"/>
                  </a:lnTo>
                  <a:lnTo>
                    <a:pt x="568453" y="936550"/>
                  </a:lnTo>
                  <a:lnTo>
                    <a:pt x="613811" y="924892"/>
                  </a:lnTo>
                  <a:lnTo>
                    <a:pt x="657296" y="908983"/>
                  </a:lnTo>
                  <a:lnTo>
                    <a:pt x="698671" y="889060"/>
                  </a:lnTo>
                  <a:lnTo>
                    <a:pt x="737697" y="865362"/>
                  </a:lnTo>
                  <a:lnTo>
                    <a:pt x="774136" y="838127"/>
                  </a:lnTo>
                  <a:lnTo>
                    <a:pt x="807751" y="807593"/>
                  </a:lnTo>
                  <a:lnTo>
                    <a:pt x="838303" y="773996"/>
                  </a:lnTo>
                  <a:lnTo>
                    <a:pt x="865554" y="737576"/>
                  </a:lnTo>
                  <a:lnTo>
                    <a:pt x="889266" y="698570"/>
                  </a:lnTo>
                  <a:lnTo>
                    <a:pt x="909200" y="657215"/>
                  </a:lnTo>
                  <a:lnTo>
                    <a:pt x="925120" y="613751"/>
                  </a:lnTo>
                  <a:lnTo>
                    <a:pt x="936785" y="568414"/>
                  </a:lnTo>
                  <a:lnTo>
                    <a:pt x="943959" y="521443"/>
                  </a:lnTo>
                  <a:lnTo>
                    <a:pt x="946404" y="473075"/>
                  </a:lnTo>
                  <a:lnTo>
                    <a:pt x="943959" y="424696"/>
                  </a:lnTo>
                  <a:lnTo>
                    <a:pt x="936785" y="377717"/>
                  </a:lnTo>
                  <a:lnTo>
                    <a:pt x="925120" y="332376"/>
                  </a:lnTo>
                  <a:lnTo>
                    <a:pt x="909200" y="288909"/>
                  </a:lnTo>
                  <a:lnTo>
                    <a:pt x="889266" y="247554"/>
                  </a:lnTo>
                  <a:lnTo>
                    <a:pt x="865554" y="208549"/>
                  </a:lnTo>
                  <a:lnTo>
                    <a:pt x="838303" y="172132"/>
                  </a:lnTo>
                  <a:lnTo>
                    <a:pt x="807751" y="138539"/>
                  </a:lnTo>
                  <a:lnTo>
                    <a:pt x="774136" y="108009"/>
                  </a:lnTo>
                  <a:lnTo>
                    <a:pt x="737697" y="80779"/>
                  </a:lnTo>
                  <a:lnTo>
                    <a:pt x="698671" y="57086"/>
                  </a:lnTo>
                  <a:lnTo>
                    <a:pt x="657296" y="37168"/>
                  </a:lnTo>
                  <a:lnTo>
                    <a:pt x="613811" y="21263"/>
                  </a:lnTo>
                  <a:lnTo>
                    <a:pt x="568453" y="9608"/>
                  </a:lnTo>
                  <a:lnTo>
                    <a:pt x="521462" y="2441"/>
                  </a:lnTo>
                  <a:lnTo>
                    <a:pt x="473075" y="0"/>
                  </a:lnTo>
                  <a:close/>
                </a:path>
              </a:pathLst>
            </a:custGeom>
            <a:solidFill>
              <a:srgbClr val="9D3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996418" y="4780353"/>
              <a:ext cx="630555" cy="454025"/>
            </a:xfrm>
            <a:custGeom>
              <a:avLst/>
              <a:gdLst/>
              <a:ahLst/>
              <a:cxnLst/>
              <a:rect l="l" t="t" r="r" b="b"/>
              <a:pathLst>
                <a:path w="630555" h="454025">
                  <a:moveTo>
                    <a:pt x="630381" y="0"/>
                  </a:moveTo>
                  <a:lnTo>
                    <a:pt x="0" y="0"/>
                  </a:lnTo>
                  <a:lnTo>
                    <a:pt x="0" y="453405"/>
                  </a:lnTo>
                  <a:lnTo>
                    <a:pt x="630381" y="453405"/>
                  </a:lnTo>
                  <a:lnTo>
                    <a:pt x="6303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020421" y="4734839"/>
              <a:ext cx="582930" cy="477520"/>
            </a:xfrm>
            <a:custGeom>
              <a:avLst/>
              <a:gdLst/>
              <a:ahLst/>
              <a:cxnLst/>
              <a:rect l="l" t="t" r="r" b="b"/>
              <a:pathLst>
                <a:path w="582930" h="477520">
                  <a:moveTo>
                    <a:pt x="432054" y="0"/>
                  </a:moveTo>
                  <a:lnTo>
                    <a:pt x="395614" y="2316"/>
                  </a:lnTo>
                  <a:lnTo>
                    <a:pt x="359902" y="9239"/>
                  </a:lnTo>
                  <a:lnTo>
                    <a:pt x="325022" y="20724"/>
                  </a:lnTo>
                  <a:lnTo>
                    <a:pt x="291084" y="36728"/>
                  </a:lnTo>
                  <a:lnTo>
                    <a:pt x="257343" y="20879"/>
                  </a:lnTo>
                  <a:lnTo>
                    <a:pt x="222329" y="9377"/>
                  </a:lnTo>
                  <a:lnTo>
                    <a:pt x="186481" y="2368"/>
                  </a:lnTo>
                  <a:lnTo>
                    <a:pt x="150241" y="0"/>
                  </a:lnTo>
                  <a:lnTo>
                    <a:pt x="112706" y="2536"/>
                  </a:lnTo>
                  <a:lnTo>
                    <a:pt x="39209" y="22368"/>
                  </a:lnTo>
                  <a:lnTo>
                    <a:pt x="4318" y="39357"/>
                  </a:lnTo>
                  <a:lnTo>
                    <a:pt x="0" y="43713"/>
                  </a:lnTo>
                  <a:lnTo>
                    <a:pt x="0" y="468871"/>
                  </a:lnTo>
                  <a:lnTo>
                    <a:pt x="1778" y="471728"/>
                  </a:lnTo>
                  <a:lnTo>
                    <a:pt x="4953" y="473227"/>
                  </a:lnTo>
                  <a:lnTo>
                    <a:pt x="9525" y="474357"/>
                  </a:lnTo>
                  <a:lnTo>
                    <a:pt x="11176" y="474357"/>
                  </a:lnTo>
                  <a:lnTo>
                    <a:pt x="12954" y="473913"/>
                  </a:lnTo>
                  <a:lnTo>
                    <a:pt x="14478" y="473011"/>
                  </a:lnTo>
                  <a:lnTo>
                    <a:pt x="16002" y="472186"/>
                  </a:lnTo>
                  <a:lnTo>
                    <a:pt x="81264" y="445393"/>
                  </a:lnTo>
                  <a:lnTo>
                    <a:pt x="151765" y="435076"/>
                  </a:lnTo>
                  <a:lnTo>
                    <a:pt x="198135" y="438833"/>
                  </a:lnTo>
                  <a:lnTo>
                    <a:pt x="238029" y="449913"/>
                  </a:lnTo>
                  <a:lnTo>
                    <a:pt x="267779" y="462626"/>
                  </a:lnTo>
                  <a:lnTo>
                    <a:pt x="283718" y="471284"/>
                  </a:lnTo>
                  <a:lnTo>
                    <a:pt x="285750" y="472478"/>
                  </a:lnTo>
                  <a:lnTo>
                    <a:pt x="288290" y="472935"/>
                  </a:lnTo>
                  <a:lnTo>
                    <a:pt x="290576" y="472554"/>
                  </a:lnTo>
                  <a:lnTo>
                    <a:pt x="293116" y="473227"/>
                  </a:lnTo>
                  <a:lnTo>
                    <a:pt x="295910" y="473011"/>
                  </a:lnTo>
                  <a:lnTo>
                    <a:pt x="362442" y="446349"/>
                  </a:lnTo>
                  <a:lnTo>
                    <a:pt x="430657" y="437553"/>
                  </a:lnTo>
                  <a:lnTo>
                    <a:pt x="464663" y="439831"/>
                  </a:lnTo>
                  <a:lnTo>
                    <a:pt x="498395" y="446595"/>
                  </a:lnTo>
                  <a:lnTo>
                    <a:pt x="531437" y="457741"/>
                  </a:lnTo>
                  <a:lnTo>
                    <a:pt x="563372" y="473163"/>
                  </a:lnTo>
                  <a:lnTo>
                    <a:pt x="568706" y="476542"/>
                  </a:lnTo>
                  <a:lnTo>
                    <a:pt x="570611" y="477139"/>
                  </a:lnTo>
                  <a:lnTo>
                    <a:pt x="572643" y="477139"/>
                  </a:lnTo>
                  <a:lnTo>
                    <a:pt x="576961" y="476237"/>
                  </a:lnTo>
                  <a:lnTo>
                    <a:pt x="580009" y="474738"/>
                  </a:lnTo>
                  <a:lnTo>
                    <a:pt x="582041" y="471728"/>
                  </a:lnTo>
                  <a:lnTo>
                    <a:pt x="582062" y="414641"/>
                  </a:lnTo>
                  <a:lnTo>
                    <a:pt x="582201" y="309512"/>
                  </a:lnTo>
                  <a:lnTo>
                    <a:pt x="582295" y="255168"/>
                  </a:lnTo>
                  <a:lnTo>
                    <a:pt x="582422" y="43713"/>
                  </a:lnTo>
                  <a:lnTo>
                    <a:pt x="580771" y="40944"/>
                  </a:lnTo>
                  <a:lnTo>
                    <a:pt x="577850" y="39357"/>
                  </a:lnTo>
                  <a:lnTo>
                    <a:pt x="543050" y="22368"/>
                  </a:lnTo>
                  <a:lnTo>
                    <a:pt x="506809" y="10044"/>
                  </a:lnTo>
                  <a:lnTo>
                    <a:pt x="469640" y="2536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9D3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029933" y="4743525"/>
              <a:ext cx="563880" cy="460375"/>
            </a:xfrm>
            <a:custGeom>
              <a:avLst/>
              <a:gdLst/>
              <a:ahLst/>
              <a:cxnLst/>
              <a:rect l="l" t="t" r="r" b="b"/>
              <a:pathLst>
                <a:path w="563880" h="460375">
                  <a:moveTo>
                    <a:pt x="279400" y="36842"/>
                  </a:moveTo>
                  <a:lnTo>
                    <a:pt x="234073" y="16243"/>
                  </a:lnTo>
                  <a:lnTo>
                    <a:pt x="187236" y="3962"/>
                  </a:lnTo>
                  <a:lnTo>
                    <a:pt x="139661" y="12"/>
                  </a:lnTo>
                  <a:lnTo>
                    <a:pt x="92087" y="4368"/>
                  </a:lnTo>
                  <a:lnTo>
                    <a:pt x="45288" y="17043"/>
                  </a:lnTo>
                  <a:lnTo>
                    <a:pt x="0" y="38036"/>
                  </a:lnTo>
                  <a:lnTo>
                    <a:pt x="0" y="457034"/>
                  </a:lnTo>
                  <a:lnTo>
                    <a:pt x="1790" y="455980"/>
                  </a:lnTo>
                  <a:lnTo>
                    <a:pt x="2044" y="455688"/>
                  </a:lnTo>
                  <a:lnTo>
                    <a:pt x="37401" y="438861"/>
                  </a:lnTo>
                  <a:lnTo>
                    <a:pt x="71551" y="427786"/>
                  </a:lnTo>
                  <a:lnTo>
                    <a:pt x="106540" y="420878"/>
                  </a:lnTo>
                  <a:lnTo>
                    <a:pt x="141871" y="417753"/>
                  </a:lnTo>
                  <a:lnTo>
                    <a:pt x="190068" y="421563"/>
                  </a:lnTo>
                  <a:lnTo>
                    <a:pt x="231495" y="432968"/>
                  </a:lnTo>
                  <a:lnTo>
                    <a:pt x="262483" y="446176"/>
                  </a:lnTo>
                  <a:lnTo>
                    <a:pt x="279400" y="455383"/>
                  </a:lnTo>
                  <a:lnTo>
                    <a:pt x="279400" y="36842"/>
                  </a:lnTo>
                  <a:close/>
                </a:path>
                <a:path w="563880" h="460375">
                  <a:moveTo>
                    <a:pt x="563372" y="38036"/>
                  </a:moveTo>
                  <a:lnTo>
                    <a:pt x="518096" y="17043"/>
                  </a:lnTo>
                  <a:lnTo>
                    <a:pt x="471271" y="4368"/>
                  </a:lnTo>
                  <a:lnTo>
                    <a:pt x="423659" y="0"/>
                  </a:lnTo>
                  <a:lnTo>
                    <a:pt x="376047" y="3962"/>
                  </a:lnTo>
                  <a:lnTo>
                    <a:pt x="329184" y="16243"/>
                  </a:lnTo>
                  <a:lnTo>
                    <a:pt x="283845" y="36842"/>
                  </a:lnTo>
                  <a:lnTo>
                    <a:pt x="283845" y="455612"/>
                  </a:lnTo>
                  <a:lnTo>
                    <a:pt x="316623" y="440258"/>
                  </a:lnTo>
                  <a:lnTo>
                    <a:pt x="350977" y="429196"/>
                  </a:lnTo>
                  <a:lnTo>
                    <a:pt x="386080" y="422490"/>
                  </a:lnTo>
                  <a:lnTo>
                    <a:pt x="421132" y="420230"/>
                  </a:lnTo>
                  <a:lnTo>
                    <a:pt x="456463" y="422579"/>
                  </a:lnTo>
                  <a:lnTo>
                    <a:pt x="491451" y="429552"/>
                  </a:lnTo>
                  <a:lnTo>
                    <a:pt x="525602" y="441020"/>
                  </a:lnTo>
                  <a:lnTo>
                    <a:pt x="558431" y="456882"/>
                  </a:lnTo>
                  <a:lnTo>
                    <a:pt x="563130" y="459816"/>
                  </a:lnTo>
                  <a:lnTo>
                    <a:pt x="563168" y="354304"/>
                  </a:lnTo>
                  <a:lnTo>
                    <a:pt x="563372" y="87007"/>
                  </a:lnTo>
                  <a:lnTo>
                    <a:pt x="563372" y="38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046583" y="4685868"/>
              <a:ext cx="530225" cy="477520"/>
            </a:xfrm>
            <a:custGeom>
              <a:avLst/>
              <a:gdLst/>
              <a:ahLst/>
              <a:cxnLst/>
              <a:rect l="l" t="t" r="r" b="b"/>
              <a:pathLst>
                <a:path w="530225" h="477520">
                  <a:moveTo>
                    <a:pt x="393192" y="0"/>
                  </a:moveTo>
                  <a:lnTo>
                    <a:pt x="360041" y="2313"/>
                  </a:lnTo>
                  <a:lnTo>
                    <a:pt x="327533" y="9224"/>
                  </a:lnTo>
                  <a:lnTo>
                    <a:pt x="295786" y="20686"/>
                  </a:lnTo>
                  <a:lnTo>
                    <a:pt x="264922" y="36652"/>
                  </a:lnTo>
                  <a:lnTo>
                    <a:pt x="234255" y="20815"/>
                  </a:lnTo>
                  <a:lnTo>
                    <a:pt x="202374" y="9339"/>
                  </a:lnTo>
                  <a:lnTo>
                    <a:pt x="169731" y="2356"/>
                  </a:lnTo>
                  <a:lnTo>
                    <a:pt x="136779" y="0"/>
                  </a:lnTo>
                  <a:lnTo>
                    <a:pt x="102612" y="2525"/>
                  </a:lnTo>
                  <a:lnTo>
                    <a:pt x="35802" y="22336"/>
                  </a:lnTo>
                  <a:lnTo>
                    <a:pt x="1524" y="40932"/>
                  </a:lnTo>
                  <a:lnTo>
                    <a:pt x="0" y="43713"/>
                  </a:lnTo>
                  <a:lnTo>
                    <a:pt x="127" y="468795"/>
                  </a:lnTo>
                  <a:lnTo>
                    <a:pt x="1778" y="471652"/>
                  </a:lnTo>
                  <a:lnTo>
                    <a:pt x="4445" y="473227"/>
                  </a:lnTo>
                  <a:lnTo>
                    <a:pt x="8636" y="474281"/>
                  </a:lnTo>
                  <a:lnTo>
                    <a:pt x="13335" y="473011"/>
                  </a:lnTo>
                  <a:lnTo>
                    <a:pt x="14605" y="472097"/>
                  </a:lnTo>
                  <a:lnTo>
                    <a:pt x="16891" y="470827"/>
                  </a:lnTo>
                  <a:lnTo>
                    <a:pt x="73977" y="445355"/>
                  </a:lnTo>
                  <a:lnTo>
                    <a:pt x="138176" y="435000"/>
                  </a:lnTo>
                  <a:lnTo>
                    <a:pt x="180361" y="438768"/>
                  </a:lnTo>
                  <a:lnTo>
                    <a:pt x="216677" y="449864"/>
                  </a:lnTo>
                  <a:lnTo>
                    <a:pt x="243778" y="462577"/>
                  </a:lnTo>
                  <a:lnTo>
                    <a:pt x="258318" y="471195"/>
                  </a:lnTo>
                  <a:lnTo>
                    <a:pt x="260096" y="472478"/>
                  </a:lnTo>
                  <a:lnTo>
                    <a:pt x="262382" y="472846"/>
                  </a:lnTo>
                  <a:lnTo>
                    <a:pt x="264541" y="472478"/>
                  </a:lnTo>
                  <a:lnTo>
                    <a:pt x="266827" y="473227"/>
                  </a:lnTo>
                  <a:lnTo>
                    <a:pt x="269367" y="472935"/>
                  </a:lnTo>
                  <a:lnTo>
                    <a:pt x="329866" y="446311"/>
                  </a:lnTo>
                  <a:lnTo>
                    <a:pt x="392049" y="437476"/>
                  </a:lnTo>
                  <a:lnTo>
                    <a:pt x="422937" y="439754"/>
                  </a:lnTo>
                  <a:lnTo>
                    <a:pt x="483667" y="457659"/>
                  </a:lnTo>
                  <a:lnTo>
                    <a:pt x="517525" y="476529"/>
                  </a:lnTo>
                  <a:lnTo>
                    <a:pt x="519303" y="477139"/>
                  </a:lnTo>
                  <a:lnTo>
                    <a:pt x="521208" y="477139"/>
                  </a:lnTo>
                  <a:lnTo>
                    <a:pt x="525018" y="476237"/>
                  </a:lnTo>
                  <a:lnTo>
                    <a:pt x="527939" y="474726"/>
                  </a:lnTo>
                  <a:lnTo>
                    <a:pt x="529844" y="471728"/>
                  </a:lnTo>
                  <a:lnTo>
                    <a:pt x="529844" y="255092"/>
                  </a:lnTo>
                  <a:lnTo>
                    <a:pt x="529917" y="200748"/>
                  </a:lnTo>
                  <a:lnTo>
                    <a:pt x="529969" y="95618"/>
                  </a:lnTo>
                  <a:lnTo>
                    <a:pt x="529971" y="43713"/>
                  </a:lnTo>
                  <a:lnTo>
                    <a:pt x="528447" y="40932"/>
                  </a:lnTo>
                  <a:lnTo>
                    <a:pt x="525907" y="39357"/>
                  </a:lnTo>
                  <a:lnTo>
                    <a:pt x="494222" y="22336"/>
                  </a:lnTo>
                  <a:lnTo>
                    <a:pt x="461216" y="10015"/>
                  </a:lnTo>
                  <a:lnTo>
                    <a:pt x="427376" y="2525"/>
                  </a:lnTo>
                  <a:lnTo>
                    <a:pt x="393192" y="0"/>
                  </a:lnTo>
                  <a:close/>
                </a:path>
              </a:pathLst>
            </a:custGeom>
            <a:solidFill>
              <a:srgbClr val="9D3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3055219" y="4694478"/>
              <a:ext cx="513080" cy="460375"/>
            </a:xfrm>
            <a:custGeom>
              <a:avLst/>
              <a:gdLst/>
              <a:ahLst/>
              <a:cxnLst/>
              <a:rect l="l" t="t" r="r" b="b"/>
              <a:pathLst>
                <a:path w="513080" h="460375">
                  <a:moveTo>
                    <a:pt x="254381" y="36906"/>
                  </a:moveTo>
                  <a:lnTo>
                    <a:pt x="213118" y="16281"/>
                  </a:lnTo>
                  <a:lnTo>
                    <a:pt x="170472" y="3987"/>
                  </a:lnTo>
                  <a:lnTo>
                    <a:pt x="127139" y="12"/>
                  </a:lnTo>
                  <a:lnTo>
                    <a:pt x="83807" y="4368"/>
                  </a:lnTo>
                  <a:lnTo>
                    <a:pt x="41198" y="17043"/>
                  </a:lnTo>
                  <a:lnTo>
                    <a:pt x="0" y="38049"/>
                  </a:lnTo>
                  <a:lnTo>
                    <a:pt x="0" y="457034"/>
                  </a:lnTo>
                  <a:lnTo>
                    <a:pt x="1778" y="455980"/>
                  </a:lnTo>
                  <a:lnTo>
                    <a:pt x="1905" y="455676"/>
                  </a:lnTo>
                  <a:lnTo>
                    <a:pt x="4191" y="454558"/>
                  </a:lnTo>
                  <a:lnTo>
                    <a:pt x="34086" y="438924"/>
                  </a:lnTo>
                  <a:lnTo>
                    <a:pt x="65189" y="427824"/>
                  </a:lnTo>
                  <a:lnTo>
                    <a:pt x="97040" y="420916"/>
                  </a:lnTo>
                  <a:lnTo>
                    <a:pt x="129146" y="417817"/>
                  </a:lnTo>
                  <a:lnTo>
                    <a:pt x="173012" y="421627"/>
                  </a:lnTo>
                  <a:lnTo>
                    <a:pt x="210718" y="433006"/>
                  </a:lnTo>
                  <a:lnTo>
                    <a:pt x="238950" y="446214"/>
                  </a:lnTo>
                  <a:lnTo>
                    <a:pt x="254381" y="455460"/>
                  </a:lnTo>
                  <a:lnTo>
                    <a:pt x="254381" y="36906"/>
                  </a:lnTo>
                  <a:close/>
                </a:path>
                <a:path w="513080" h="460375">
                  <a:moveTo>
                    <a:pt x="512686" y="38049"/>
                  </a:moveTo>
                  <a:lnTo>
                    <a:pt x="471500" y="17043"/>
                  </a:lnTo>
                  <a:lnTo>
                    <a:pt x="428904" y="4356"/>
                  </a:lnTo>
                  <a:lnTo>
                    <a:pt x="385597" y="0"/>
                  </a:lnTo>
                  <a:lnTo>
                    <a:pt x="342265" y="3962"/>
                  </a:lnTo>
                  <a:lnTo>
                    <a:pt x="299605" y="16243"/>
                  </a:lnTo>
                  <a:lnTo>
                    <a:pt x="258318" y="36830"/>
                  </a:lnTo>
                  <a:lnTo>
                    <a:pt x="258318" y="455676"/>
                  </a:lnTo>
                  <a:lnTo>
                    <a:pt x="288150" y="440283"/>
                  </a:lnTo>
                  <a:lnTo>
                    <a:pt x="319430" y="429196"/>
                  </a:lnTo>
                  <a:lnTo>
                    <a:pt x="351434" y="422478"/>
                  </a:lnTo>
                  <a:lnTo>
                    <a:pt x="383413" y="420217"/>
                  </a:lnTo>
                  <a:lnTo>
                    <a:pt x="415480" y="422579"/>
                  </a:lnTo>
                  <a:lnTo>
                    <a:pt x="447255" y="429564"/>
                  </a:lnTo>
                  <a:lnTo>
                    <a:pt x="478307" y="441045"/>
                  </a:lnTo>
                  <a:lnTo>
                    <a:pt x="508241" y="456882"/>
                  </a:lnTo>
                  <a:lnTo>
                    <a:pt x="512572" y="459879"/>
                  </a:lnTo>
                  <a:lnTo>
                    <a:pt x="512686" y="380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25094" y="4760430"/>
              <a:ext cx="226822" cy="3303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68046" y="4760430"/>
              <a:ext cx="226822" cy="33031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3022453" y="5149405"/>
              <a:ext cx="577850" cy="60960"/>
            </a:xfrm>
            <a:custGeom>
              <a:avLst/>
              <a:gdLst/>
              <a:ahLst/>
              <a:cxnLst/>
              <a:rect l="l" t="t" r="r" b="b"/>
              <a:pathLst>
                <a:path w="577850" h="60960">
                  <a:moveTo>
                    <a:pt x="36690" y="6311"/>
                  </a:moveTo>
                  <a:lnTo>
                    <a:pt x="35560" y="2857"/>
                  </a:lnTo>
                  <a:lnTo>
                    <a:pt x="29972" y="0"/>
                  </a:lnTo>
                  <a:lnTo>
                    <a:pt x="26416" y="1130"/>
                  </a:lnTo>
                  <a:lnTo>
                    <a:pt x="25146" y="3987"/>
                  </a:lnTo>
                  <a:lnTo>
                    <a:pt x="1397" y="50787"/>
                  </a:lnTo>
                  <a:lnTo>
                    <a:pt x="0" y="53632"/>
                  </a:lnTo>
                  <a:lnTo>
                    <a:pt x="1016" y="57086"/>
                  </a:lnTo>
                  <a:lnTo>
                    <a:pt x="3937" y="58521"/>
                  </a:lnTo>
                  <a:lnTo>
                    <a:pt x="6604" y="59118"/>
                  </a:lnTo>
                  <a:lnTo>
                    <a:pt x="8636" y="59118"/>
                  </a:lnTo>
                  <a:lnTo>
                    <a:pt x="10655" y="57988"/>
                  </a:lnTo>
                  <a:lnTo>
                    <a:pt x="35306" y="9169"/>
                  </a:lnTo>
                  <a:lnTo>
                    <a:pt x="36690" y="6311"/>
                  </a:lnTo>
                  <a:close/>
                </a:path>
                <a:path w="577850" h="60960">
                  <a:moveTo>
                    <a:pt x="577469" y="55435"/>
                  </a:moveTo>
                  <a:lnTo>
                    <a:pt x="575945" y="52654"/>
                  </a:lnTo>
                  <a:lnTo>
                    <a:pt x="553466" y="7213"/>
                  </a:lnTo>
                  <a:lnTo>
                    <a:pt x="552069" y="4356"/>
                  </a:lnTo>
                  <a:lnTo>
                    <a:pt x="548640" y="3238"/>
                  </a:lnTo>
                  <a:lnTo>
                    <a:pt x="545719" y="4660"/>
                  </a:lnTo>
                  <a:lnTo>
                    <a:pt x="542798" y="6007"/>
                  </a:lnTo>
                  <a:lnTo>
                    <a:pt x="541655" y="9537"/>
                  </a:lnTo>
                  <a:lnTo>
                    <a:pt x="566674" y="59791"/>
                  </a:lnTo>
                  <a:lnTo>
                    <a:pt x="568706" y="60921"/>
                  </a:lnTo>
                  <a:lnTo>
                    <a:pt x="570865" y="60921"/>
                  </a:lnTo>
                  <a:lnTo>
                    <a:pt x="573405" y="60325"/>
                  </a:lnTo>
                  <a:lnTo>
                    <a:pt x="576199" y="58966"/>
                  </a:lnTo>
                  <a:lnTo>
                    <a:pt x="577469" y="55435"/>
                  </a:lnTo>
                  <a:close/>
                </a:path>
              </a:pathLst>
            </a:custGeom>
            <a:solidFill>
              <a:srgbClr val="9D3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70321" y="5526036"/>
              <a:ext cx="1108468" cy="162222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4213078" y="6092494"/>
              <a:ext cx="601345" cy="601345"/>
            </a:xfrm>
            <a:custGeom>
              <a:avLst/>
              <a:gdLst/>
              <a:ahLst/>
              <a:cxnLst/>
              <a:rect l="l" t="t" r="r" b="b"/>
              <a:pathLst>
                <a:path w="601344" h="601345">
                  <a:moveTo>
                    <a:pt x="300609" y="0"/>
                  </a:moveTo>
                  <a:lnTo>
                    <a:pt x="251825" y="3934"/>
                  </a:lnTo>
                  <a:lnTo>
                    <a:pt x="205557" y="15326"/>
                  </a:lnTo>
                  <a:lnTo>
                    <a:pt x="162420" y="33555"/>
                  </a:lnTo>
                  <a:lnTo>
                    <a:pt x="123032" y="58001"/>
                  </a:lnTo>
                  <a:lnTo>
                    <a:pt x="88011" y="88045"/>
                  </a:lnTo>
                  <a:lnTo>
                    <a:pt x="57972" y="123068"/>
                  </a:lnTo>
                  <a:lnTo>
                    <a:pt x="33535" y="162448"/>
                  </a:lnTo>
                  <a:lnTo>
                    <a:pt x="15316" y="205568"/>
                  </a:lnTo>
                  <a:lnTo>
                    <a:pt x="3931" y="251807"/>
                  </a:lnTo>
                  <a:lnTo>
                    <a:pt x="0" y="300545"/>
                  </a:lnTo>
                  <a:lnTo>
                    <a:pt x="3931" y="349280"/>
                  </a:lnTo>
                  <a:lnTo>
                    <a:pt x="15316" y="395517"/>
                  </a:lnTo>
                  <a:lnTo>
                    <a:pt x="33535" y="438636"/>
                  </a:lnTo>
                  <a:lnTo>
                    <a:pt x="57972" y="478017"/>
                  </a:lnTo>
                  <a:lnTo>
                    <a:pt x="88011" y="513040"/>
                  </a:lnTo>
                  <a:lnTo>
                    <a:pt x="123032" y="543085"/>
                  </a:lnTo>
                  <a:lnTo>
                    <a:pt x="162420" y="567533"/>
                  </a:lnTo>
                  <a:lnTo>
                    <a:pt x="205557" y="585763"/>
                  </a:lnTo>
                  <a:lnTo>
                    <a:pt x="251825" y="597155"/>
                  </a:lnTo>
                  <a:lnTo>
                    <a:pt x="300609" y="601091"/>
                  </a:lnTo>
                  <a:lnTo>
                    <a:pt x="349326" y="597155"/>
                  </a:lnTo>
                  <a:lnTo>
                    <a:pt x="395550" y="585763"/>
                  </a:lnTo>
                  <a:lnTo>
                    <a:pt x="438658" y="567533"/>
                  </a:lnTo>
                  <a:lnTo>
                    <a:pt x="478031" y="543085"/>
                  </a:lnTo>
                  <a:lnTo>
                    <a:pt x="513048" y="513040"/>
                  </a:lnTo>
                  <a:lnTo>
                    <a:pt x="543089" y="478017"/>
                  </a:lnTo>
                  <a:lnTo>
                    <a:pt x="567534" y="438636"/>
                  </a:lnTo>
                  <a:lnTo>
                    <a:pt x="585763" y="395517"/>
                  </a:lnTo>
                  <a:lnTo>
                    <a:pt x="597155" y="349280"/>
                  </a:lnTo>
                  <a:lnTo>
                    <a:pt x="601091" y="300545"/>
                  </a:lnTo>
                  <a:lnTo>
                    <a:pt x="597155" y="251807"/>
                  </a:lnTo>
                  <a:lnTo>
                    <a:pt x="585763" y="205568"/>
                  </a:lnTo>
                  <a:lnTo>
                    <a:pt x="567534" y="162448"/>
                  </a:lnTo>
                  <a:lnTo>
                    <a:pt x="543089" y="123068"/>
                  </a:lnTo>
                  <a:lnTo>
                    <a:pt x="513048" y="88045"/>
                  </a:lnTo>
                  <a:lnTo>
                    <a:pt x="478031" y="58001"/>
                  </a:lnTo>
                  <a:lnTo>
                    <a:pt x="438658" y="33555"/>
                  </a:lnTo>
                  <a:lnTo>
                    <a:pt x="395550" y="15326"/>
                  </a:lnTo>
                  <a:lnTo>
                    <a:pt x="349326" y="3934"/>
                  </a:lnTo>
                  <a:lnTo>
                    <a:pt x="300609" y="0"/>
                  </a:lnTo>
                  <a:close/>
                </a:path>
              </a:pathLst>
            </a:custGeom>
            <a:solidFill>
              <a:srgbClr val="F465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305788" y="6234023"/>
              <a:ext cx="415925" cy="362585"/>
            </a:xfrm>
            <a:custGeom>
              <a:avLst/>
              <a:gdLst/>
              <a:ahLst/>
              <a:cxnLst/>
              <a:rect l="l" t="t" r="r" b="b"/>
              <a:pathLst>
                <a:path w="415925" h="362584">
                  <a:moveTo>
                    <a:pt x="415518" y="0"/>
                  </a:moveTo>
                  <a:lnTo>
                    <a:pt x="0" y="0"/>
                  </a:lnTo>
                  <a:lnTo>
                    <a:pt x="0" y="292646"/>
                  </a:lnTo>
                  <a:lnTo>
                    <a:pt x="173736" y="292646"/>
                  </a:lnTo>
                  <a:lnTo>
                    <a:pt x="173736" y="326072"/>
                  </a:lnTo>
                  <a:lnTo>
                    <a:pt x="102997" y="326072"/>
                  </a:lnTo>
                  <a:lnTo>
                    <a:pt x="102997" y="362127"/>
                  </a:lnTo>
                  <a:lnTo>
                    <a:pt x="312521" y="362127"/>
                  </a:lnTo>
                  <a:lnTo>
                    <a:pt x="312521" y="326072"/>
                  </a:lnTo>
                  <a:lnTo>
                    <a:pt x="241795" y="326072"/>
                  </a:lnTo>
                  <a:lnTo>
                    <a:pt x="241795" y="292646"/>
                  </a:lnTo>
                  <a:lnTo>
                    <a:pt x="415518" y="292646"/>
                  </a:lnTo>
                  <a:lnTo>
                    <a:pt x="415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4334617" y="6261878"/>
              <a:ext cx="358140" cy="237490"/>
            </a:xfrm>
            <a:custGeom>
              <a:avLst/>
              <a:gdLst/>
              <a:ahLst/>
              <a:cxnLst/>
              <a:rect l="l" t="t" r="r" b="b"/>
              <a:pathLst>
                <a:path w="358140" h="237489">
                  <a:moveTo>
                    <a:pt x="357976" y="0"/>
                  </a:moveTo>
                  <a:lnTo>
                    <a:pt x="0" y="0"/>
                  </a:lnTo>
                  <a:lnTo>
                    <a:pt x="0" y="236914"/>
                  </a:lnTo>
                  <a:lnTo>
                    <a:pt x="357976" y="236914"/>
                  </a:lnTo>
                  <a:lnTo>
                    <a:pt x="357976" y="0"/>
                  </a:lnTo>
                  <a:close/>
                </a:path>
              </a:pathLst>
            </a:custGeom>
            <a:solidFill>
              <a:srgbClr val="F465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071346" y="4767516"/>
              <a:ext cx="1094105" cy="1094105"/>
            </a:xfrm>
            <a:custGeom>
              <a:avLst/>
              <a:gdLst/>
              <a:ahLst/>
              <a:cxnLst/>
              <a:rect l="l" t="t" r="r" b="b"/>
              <a:pathLst>
                <a:path w="1094105" h="1094104">
                  <a:moveTo>
                    <a:pt x="546989" y="0"/>
                  </a:moveTo>
                  <a:lnTo>
                    <a:pt x="499805" y="2007"/>
                  </a:lnTo>
                  <a:lnTo>
                    <a:pt x="453733" y="7921"/>
                  </a:lnTo>
                  <a:lnTo>
                    <a:pt x="408938" y="17576"/>
                  </a:lnTo>
                  <a:lnTo>
                    <a:pt x="365584" y="30808"/>
                  </a:lnTo>
                  <a:lnTo>
                    <a:pt x="323835" y="47454"/>
                  </a:lnTo>
                  <a:lnTo>
                    <a:pt x="283856" y="67349"/>
                  </a:lnTo>
                  <a:lnTo>
                    <a:pt x="245812" y="90328"/>
                  </a:lnTo>
                  <a:lnTo>
                    <a:pt x="209866" y="116229"/>
                  </a:lnTo>
                  <a:lnTo>
                    <a:pt x="176183" y="144885"/>
                  </a:lnTo>
                  <a:lnTo>
                    <a:pt x="144928" y="176134"/>
                  </a:lnTo>
                  <a:lnTo>
                    <a:pt x="116265" y="209810"/>
                  </a:lnTo>
                  <a:lnTo>
                    <a:pt x="90358" y="245751"/>
                  </a:lnTo>
                  <a:lnTo>
                    <a:pt x="67372" y="283791"/>
                  </a:lnTo>
                  <a:lnTo>
                    <a:pt x="47471" y="323766"/>
                  </a:lnTo>
                  <a:lnTo>
                    <a:pt x="30820" y="365512"/>
                  </a:lnTo>
                  <a:lnTo>
                    <a:pt x="17582" y="408866"/>
                  </a:lnTo>
                  <a:lnTo>
                    <a:pt x="7924" y="453662"/>
                  </a:lnTo>
                  <a:lnTo>
                    <a:pt x="2008" y="499736"/>
                  </a:lnTo>
                  <a:lnTo>
                    <a:pt x="0" y="546925"/>
                  </a:lnTo>
                  <a:lnTo>
                    <a:pt x="2008" y="594123"/>
                  </a:lnTo>
                  <a:lnTo>
                    <a:pt x="7924" y="640204"/>
                  </a:lnTo>
                  <a:lnTo>
                    <a:pt x="17582" y="685006"/>
                  </a:lnTo>
                  <a:lnTo>
                    <a:pt x="30820" y="728363"/>
                  </a:lnTo>
                  <a:lnTo>
                    <a:pt x="47471" y="770111"/>
                  </a:lnTo>
                  <a:lnTo>
                    <a:pt x="67372" y="810087"/>
                  </a:lnTo>
                  <a:lnTo>
                    <a:pt x="90358" y="848127"/>
                  </a:lnTo>
                  <a:lnTo>
                    <a:pt x="116265" y="884066"/>
                  </a:lnTo>
                  <a:lnTo>
                    <a:pt x="144928" y="917741"/>
                  </a:lnTo>
                  <a:lnTo>
                    <a:pt x="176183" y="948987"/>
                  </a:lnTo>
                  <a:lnTo>
                    <a:pt x="209866" y="977641"/>
                  </a:lnTo>
                  <a:lnTo>
                    <a:pt x="245812" y="1003538"/>
                  </a:lnTo>
                  <a:lnTo>
                    <a:pt x="283856" y="1026514"/>
                  </a:lnTo>
                  <a:lnTo>
                    <a:pt x="323835" y="1046406"/>
                  </a:lnTo>
                  <a:lnTo>
                    <a:pt x="365584" y="1063048"/>
                  </a:lnTo>
                  <a:lnTo>
                    <a:pt x="408938" y="1076278"/>
                  </a:lnTo>
                  <a:lnTo>
                    <a:pt x="453733" y="1085931"/>
                  </a:lnTo>
                  <a:lnTo>
                    <a:pt x="499805" y="1091843"/>
                  </a:lnTo>
                  <a:lnTo>
                    <a:pt x="546989" y="1093851"/>
                  </a:lnTo>
                  <a:lnTo>
                    <a:pt x="594190" y="1091843"/>
                  </a:lnTo>
                  <a:lnTo>
                    <a:pt x="640276" y="1085931"/>
                  </a:lnTo>
                  <a:lnTo>
                    <a:pt x="685082" y="1076278"/>
                  </a:lnTo>
                  <a:lnTo>
                    <a:pt x="728443" y="1063048"/>
                  </a:lnTo>
                  <a:lnTo>
                    <a:pt x="770196" y="1046406"/>
                  </a:lnTo>
                  <a:lnTo>
                    <a:pt x="810177" y="1026514"/>
                  </a:lnTo>
                  <a:lnTo>
                    <a:pt x="848221" y="1003538"/>
                  </a:lnTo>
                  <a:lnTo>
                    <a:pt x="884165" y="977641"/>
                  </a:lnTo>
                  <a:lnTo>
                    <a:pt x="917844" y="948987"/>
                  </a:lnTo>
                  <a:lnTo>
                    <a:pt x="949094" y="917741"/>
                  </a:lnTo>
                  <a:lnTo>
                    <a:pt x="977751" y="884066"/>
                  </a:lnTo>
                  <a:lnTo>
                    <a:pt x="1003652" y="848127"/>
                  </a:lnTo>
                  <a:lnTo>
                    <a:pt x="1026631" y="810087"/>
                  </a:lnTo>
                  <a:lnTo>
                    <a:pt x="1046526" y="770111"/>
                  </a:lnTo>
                  <a:lnTo>
                    <a:pt x="1063171" y="728363"/>
                  </a:lnTo>
                  <a:lnTo>
                    <a:pt x="1076403" y="685006"/>
                  </a:lnTo>
                  <a:lnTo>
                    <a:pt x="1086057" y="640204"/>
                  </a:lnTo>
                  <a:lnTo>
                    <a:pt x="1091970" y="594123"/>
                  </a:lnTo>
                  <a:lnTo>
                    <a:pt x="1093978" y="546925"/>
                  </a:lnTo>
                  <a:lnTo>
                    <a:pt x="1091970" y="499736"/>
                  </a:lnTo>
                  <a:lnTo>
                    <a:pt x="1086057" y="453662"/>
                  </a:lnTo>
                  <a:lnTo>
                    <a:pt x="1076403" y="408866"/>
                  </a:lnTo>
                  <a:lnTo>
                    <a:pt x="1063171" y="365512"/>
                  </a:lnTo>
                  <a:lnTo>
                    <a:pt x="1046526" y="323766"/>
                  </a:lnTo>
                  <a:lnTo>
                    <a:pt x="1026631" y="283791"/>
                  </a:lnTo>
                  <a:lnTo>
                    <a:pt x="1003652" y="245751"/>
                  </a:lnTo>
                  <a:lnTo>
                    <a:pt x="977751" y="209810"/>
                  </a:lnTo>
                  <a:lnTo>
                    <a:pt x="949094" y="176134"/>
                  </a:lnTo>
                  <a:lnTo>
                    <a:pt x="917844" y="144885"/>
                  </a:lnTo>
                  <a:lnTo>
                    <a:pt x="884165" y="116229"/>
                  </a:lnTo>
                  <a:lnTo>
                    <a:pt x="848221" y="90328"/>
                  </a:lnTo>
                  <a:lnTo>
                    <a:pt x="810177" y="67349"/>
                  </a:lnTo>
                  <a:lnTo>
                    <a:pt x="770196" y="47454"/>
                  </a:lnTo>
                  <a:lnTo>
                    <a:pt x="728443" y="30808"/>
                  </a:lnTo>
                  <a:lnTo>
                    <a:pt x="685082" y="17576"/>
                  </a:lnTo>
                  <a:lnTo>
                    <a:pt x="640276" y="7921"/>
                  </a:lnTo>
                  <a:lnTo>
                    <a:pt x="594190" y="2007"/>
                  </a:lnTo>
                  <a:lnTo>
                    <a:pt x="546989" y="0"/>
                  </a:lnTo>
                  <a:close/>
                </a:path>
              </a:pathLst>
            </a:custGeom>
            <a:solidFill>
              <a:srgbClr val="F48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193647" y="5194706"/>
              <a:ext cx="853440" cy="257810"/>
            </a:xfrm>
            <a:custGeom>
              <a:avLst/>
              <a:gdLst/>
              <a:ahLst/>
              <a:cxnLst/>
              <a:rect l="l" t="t" r="r" b="b"/>
              <a:pathLst>
                <a:path w="853440" h="257810">
                  <a:moveTo>
                    <a:pt x="740537" y="0"/>
                  </a:moveTo>
                  <a:lnTo>
                    <a:pt x="20955" y="0"/>
                  </a:lnTo>
                  <a:lnTo>
                    <a:pt x="12805" y="1647"/>
                  </a:lnTo>
                  <a:lnTo>
                    <a:pt x="6143" y="6138"/>
                  </a:lnTo>
                  <a:lnTo>
                    <a:pt x="1649" y="12799"/>
                  </a:lnTo>
                  <a:lnTo>
                    <a:pt x="0" y="20955"/>
                  </a:lnTo>
                  <a:lnTo>
                    <a:pt x="1649" y="29122"/>
                  </a:lnTo>
                  <a:lnTo>
                    <a:pt x="6143" y="35809"/>
                  </a:lnTo>
                  <a:lnTo>
                    <a:pt x="12805" y="40327"/>
                  </a:lnTo>
                  <a:lnTo>
                    <a:pt x="20955" y="41986"/>
                  </a:lnTo>
                  <a:lnTo>
                    <a:pt x="42167" y="48497"/>
                  </a:lnTo>
                  <a:lnTo>
                    <a:pt x="65309" y="66584"/>
                  </a:lnTo>
                  <a:lnTo>
                    <a:pt x="83927" y="94080"/>
                  </a:lnTo>
                  <a:lnTo>
                    <a:pt x="91567" y="128816"/>
                  </a:lnTo>
                  <a:lnTo>
                    <a:pt x="83927" y="163559"/>
                  </a:lnTo>
                  <a:lnTo>
                    <a:pt x="65309" y="191058"/>
                  </a:lnTo>
                  <a:lnTo>
                    <a:pt x="42167" y="209147"/>
                  </a:lnTo>
                  <a:lnTo>
                    <a:pt x="20955" y="215658"/>
                  </a:lnTo>
                  <a:lnTo>
                    <a:pt x="12805" y="217305"/>
                  </a:lnTo>
                  <a:lnTo>
                    <a:pt x="6143" y="221797"/>
                  </a:lnTo>
                  <a:lnTo>
                    <a:pt x="1649" y="228458"/>
                  </a:lnTo>
                  <a:lnTo>
                    <a:pt x="0" y="236613"/>
                  </a:lnTo>
                  <a:lnTo>
                    <a:pt x="1649" y="244768"/>
                  </a:lnTo>
                  <a:lnTo>
                    <a:pt x="6143" y="251429"/>
                  </a:lnTo>
                  <a:lnTo>
                    <a:pt x="12805" y="255921"/>
                  </a:lnTo>
                  <a:lnTo>
                    <a:pt x="20955" y="257568"/>
                  </a:lnTo>
                  <a:lnTo>
                    <a:pt x="740537" y="257568"/>
                  </a:lnTo>
                  <a:lnTo>
                    <a:pt x="779496" y="247202"/>
                  </a:lnTo>
                  <a:lnTo>
                    <a:pt x="815800" y="219195"/>
                  </a:lnTo>
                  <a:lnTo>
                    <a:pt x="842603" y="178187"/>
                  </a:lnTo>
                  <a:lnTo>
                    <a:pt x="853059" y="128816"/>
                  </a:lnTo>
                  <a:lnTo>
                    <a:pt x="842603" y="79408"/>
                  </a:lnTo>
                  <a:lnTo>
                    <a:pt x="815800" y="38380"/>
                  </a:lnTo>
                  <a:lnTo>
                    <a:pt x="779496" y="10367"/>
                  </a:lnTo>
                  <a:lnTo>
                    <a:pt x="740537" y="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214602" y="5215661"/>
              <a:ext cx="811530" cy="215900"/>
            </a:xfrm>
            <a:custGeom>
              <a:avLst/>
              <a:gdLst/>
              <a:ahLst/>
              <a:cxnLst/>
              <a:rect l="l" t="t" r="r" b="b"/>
              <a:pathLst>
                <a:path w="811530" h="215900">
                  <a:moveTo>
                    <a:pt x="719582" y="0"/>
                  </a:moveTo>
                  <a:lnTo>
                    <a:pt x="0" y="0"/>
                  </a:lnTo>
                  <a:lnTo>
                    <a:pt x="30112" y="8477"/>
                  </a:lnTo>
                  <a:lnTo>
                    <a:pt x="59832" y="31594"/>
                  </a:lnTo>
                  <a:lnTo>
                    <a:pt x="82528" y="65879"/>
                  </a:lnTo>
                  <a:lnTo>
                    <a:pt x="91567" y="107861"/>
                  </a:lnTo>
                  <a:lnTo>
                    <a:pt x="82528" y="149837"/>
                  </a:lnTo>
                  <a:lnTo>
                    <a:pt x="59832" y="184100"/>
                  </a:lnTo>
                  <a:lnTo>
                    <a:pt x="30112" y="207193"/>
                  </a:lnTo>
                  <a:lnTo>
                    <a:pt x="0" y="215658"/>
                  </a:lnTo>
                  <a:lnTo>
                    <a:pt x="719582" y="215658"/>
                  </a:lnTo>
                  <a:lnTo>
                    <a:pt x="749694" y="207193"/>
                  </a:lnTo>
                  <a:lnTo>
                    <a:pt x="779414" y="184100"/>
                  </a:lnTo>
                  <a:lnTo>
                    <a:pt x="802110" y="149837"/>
                  </a:lnTo>
                  <a:lnTo>
                    <a:pt x="811149" y="107861"/>
                  </a:lnTo>
                  <a:lnTo>
                    <a:pt x="802110" y="65879"/>
                  </a:lnTo>
                  <a:lnTo>
                    <a:pt x="779414" y="31594"/>
                  </a:lnTo>
                  <a:lnTo>
                    <a:pt x="749694" y="8477"/>
                  </a:lnTo>
                  <a:lnTo>
                    <a:pt x="719582" y="0"/>
                  </a:lnTo>
                  <a:close/>
                </a:path>
              </a:pathLst>
            </a:custGeom>
            <a:solidFill>
              <a:srgbClr val="F48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214602" y="5215661"/>
              <a:ext cx="811530" cy="215900"/>
            </a:xfrm>
            <a:custGeom>
              <a:avLst/>
              <a:gdLst/>
              <a:ahLst/>
              <a:cxnLst/>
              <a:rect l="l" t="t" r="r" b="b"/>
              <a:pathLst>
                <a:path w="811530" h="215900">
                  <a:moveTo>
                    <a:pt x="719582" y="0"/>
                  </a:moveTo>
                  <a:lnTo>
                    <a:pt x="0" y="0"/>
                  </a:lnTo>
                  <a:lnTo>
                    <a:pt x="10850" y="1224"/>
                  </a:lnTo>
                  <a:lnTo>
                    <a:pt x="22225" y="4786"/>
                  </a:lnTo>
                  <a:lnTo>
                    <a:pt x="33789" y="10517"/>
                  </a:lnTo>
                  <a:lnTo>
                    <a:pt x="45212" y="18249"/>
                  </a:lnTo>
                  <a:lnTo>
                    <a:pt x="725551" y="18249"/>
                  </a:lnTo>
                  <a:lnTo>
                    <a:pt x="728726" y="19532"/>
                  </a:lnTo>
                  <a:lnTo>
                    <a:pt x="728726" y="22682"/>
                  </a:lnTo>
                  <a:lnTo>
                    <a:pt x="725551" y="24041"/>
                  </a:lnTo>
                  <a:lnTo>
                    <a:pt x="52070" y="24041"/>
                  </a:lnTo>
                  <a:lnTo>
                    <a:pt x="56007" y="27571"/>
                  </a:lnTo>
                  <a:lnTo>
                    <a:pt x="59817" y="31470"/>
                  </a:lnTo>
                  <a:lnTo>
                    <a:pt x="63246" y="35610"/>
                  </a:lnTo>
                  <a:lnTo>
                    <a:pt x="725551" y="35610"/>
                  </a:lnTo>
                  <a:lnTo>
                    <a:pt x="728726" y="36880"/>
                  </a:lnTo>
                  <a:lnTo>
                    <a:pt x="728726" y="40106"/>
                  </a:lnTo>
                  <a:lnTo>
                    <a:pt x="725551" y="41389"/>
                  </a:lnTo>
                  <a:lnTo>
                    <a:pt x="68072" y="41389"/>
                  </a:lnTo>
                  <a:lnTo>
                    <a:pt x="70739" y="45072"/>
                  </a:lnTo>
                  <a:lnTo>
                    <a:pt x="73406" y="48895"/>
                  </a:lnTo>
                  <a:lnTo>
                    <a:pt x="75819" y="52959"/>
                  </a:lnTo>
                  <a:lnTo>
                    <a:pt x="725551" y="52959"/>
                  </a:lnTo>
                  <a:lnTo>
                    <a:pt x="728726" y="54229"/>
                  </a:lnTo>
                  <a:lnTo>
                    <a:pt x="728726" y="57391"/>
                  </a:lnTo>
                  <a:lnTo>
                    <a:pt x="725551" y="58737"/>
                  </a:lnTo>
                  <a:lnTo>
                    <a:pt x="79121" y="58737"/>
                  </a:lnTo>
                  <a:lnTo>
                    <a:pt x="80899" y="62420"/>
                  </a:lnTo>
                  <a:lnTo>
                    <a:pt x="82677" y="66332"/>
                  </a:lnTo>
                  <a:lnTo>
                    <a:pt x="84201" y="70231"/>
                  </a:lnTo>
                  <a:lnTo>
                    <a:pt x="725551" y="70231"/>
                  </a:lnTo>
                  <a:lnTo>
                    <a:pt x="728726" y="71589"/>
                  </a:lnTo>
                  <a:lnTo>
                    <a:pt x="728726" y="74739"/>
                  </a:lnTo>
                  <a:lnTo>
                    <a:pt x="725551" y="76085"/>
                  </a:lnTo>
                  <a:lnTo>
                    <a:pt x="86487" y="76085"/>
                  </a:lnTo>
                  <a:lnTo>
                    <a:pt x="87757" y="79844"/>
                  </a:lnTo>
                  <a:lnTo>
                    <a:pt x="88646" y="83680"/>
                  </a:lnTo>
                  <a:lnTo>
                    <a:pt x="89408" y="87591"/>
                  </a:lnTo>
                  <a:lnTo>
                    <a:pt x="725551" y="87591"/>
                  </a:lnTo>
                  <a:lnTo>
                    <a:pt x="728726" y="88938"/>
                  </a:lnTo>
                  <a:lnTo>
                    <a:pt x="728726" y="92087"/>
                  </a:lnTo>
                  <a:lnTo>
                    <a:pt x="725551" y="93370"/>
                  </a:lnTo>
                  <a:lnTo>
                    <a:pt x="90424" y="93370"/>
                  </a:lnTo>
                  <a:lnTo>
                    <a:pt x="90932" y="97205"/>
                  </a:lnTo>
                  <a:lnTo>
                    <a:pt x="91313" y="101028"/>
                  </a:lnTo>
                  <a:lnTo>
                    <a:pt x="91440" y="104940"/>
                  </a:lnTo>
                  <a:lnTo>
                    <a:pt x="725551" y="104940"/>
                  </a:lnTo>
                  <a:lnTo>
                    <a:pt x="728726" y="106210"/>
                  </a:lnTo>
                  <a:lnTo>
                    <a:pt x="728726" y="109448"/>
                  </a:lnTo>
                  <a:lnTo>
                    <a:pt x="725551" y="110718"/>
                  </a:lnTo>
                  <a:lnTo>
                    <a:pt x="91440" y="110718"/>
                  </a:lnTo>
                  <a:lnTo>
                    <a:pt x="91313" y="114630"/>
                  </a:lnTo>
                  <a:lnTo>
                    <a:pt x="90932" y="118452"/>
                  </a:lnTo>
                  <a:lnTo>
                    <a:pt x="90424" y="122288"/>
                  </a:lnTo>
                  <a:lnTo>
                    <a:pt x="725551" y="122288"/>
                  </a:lnTo>
                  <a:lnTo>
                    <a:pt x="728726" y="123571"/>
                  </a:lnTo>
                  <a:lnTo>
                    <a:pt x="728726" y="126796"/>
                  </a:lnTo>
                  <a:lnTo>
                    <a:pt x="725551" y="128066"/>
                  </a:lnTo>
                  <a:lnTo>
                    <a:pt x="89408" y="128066"/>
                  </a:lnTo>
                  <a:lnTo>
                    <a:pt x="88646" y="131978"/>
                  </a:lnTo>
                  <a:lnTo>
                    <a:pt x="87757" y="135813"/>
                  </a:lnTo>
                  <a:lnTo>
                    <a:pt x="86487" y="139636"/>
                  </a:lnTo>
                  <a:lnTo>
                    <a:pt x="725551" y="139636"/>
                  </a:lnTo>
                  <a:lnTo>
                    <a:pt x="728726" y="140919"/>
                  </a:lnTo>
                  <a:lnTo>
                    <a:pt x="728726" y="144145"/>
                  </a:lnTo>
                  <a:lnTo>
                    <a:pt x="725551" y="145427"/>
                  </a:lnTo>
                  <a:lnTo>
                    <a:pt x="84201" y="145427"/>
                  </a:lnTo>
                  <a:lnTo>
                    <a:pt x="82677" y="149402"/>
                  </a:lnTo>
                  <a:lnTo>
                    <a:pt x="80899" y="153238"/>
                  </a:lnTo>
                  <a:lnTo>
                    <a:pt x="79121" y="156921"/>
                  </a:lnTo>
                  <a:lnTo>
                    <a:pt x="725551" y="156921"/>
                  </a:lnTo>
                  <a:lnTo>
                    <a:pt x="728726" y="158191"/>
                  </a:lnTo>
                  <a:lnTo>
                    <a:pt x="728726" y="161429"/>
                  </a:lnTo>
                  <a:lnTo>
                    <a:pt x="725551" y="162775"/>
                  </a:lnTo>
                  <a:lnTo>
                    <a:pt x="75819" y="162775"/>
                  </a:lnTo>
                  <a:lnTo>
                    <a:pt x="73406" y="166751"/>
                  </a:lnTo>
                  <a:lnTo>
                    <a:pt x="70739" y="170662"/>
                  </a:lnTo>
                  <a:lnTo>
                    <a:pt x="68072" y="174269"/>
                  </a:lnTo>
                  <a:lnTo>
                    <a:pt x="725551" y="174269"/>
                  </a:lnTo>
                  <a:lnTo>
                    <a:pt x="728726" y="175628"/>
                  </a:lnTo>
                  <a:lnTo>
                    <a:pt x="728726" y="178777"/>
                  </a:lnTo>
                  <a:lnTo>
                    <a:pt x="725551" y="180047"/>
                  </a:lnTo>
                  <a:lnTo>
                    <a:pt x="63246" y="180047"/>
                  </a:lnTo>
                  <a:lnTo>
                    <a:pt x="59817" y="184188"/>
                  </a:lnTo>
                  <a:lnTo>
                    <a:pt x="56007" y="188087"/>
                  </a:lnTo>
                  <a:lnTo>
                    <a:pt x="52070" y="191693"/>
                  </a:lnTo>
                  <a:lnTo>
                    <a:pt x="725551" y="191693"/>
                  </a:lnTo>
                  <a:lnTo>
                    <a:pt x="728726" y="192976"/>
                  </a:lnTo>
                  <a:lnTo>
                    <a:pt x="728726" y="196126"/>
                  </a:lnTo>
                  <a:lnTo>
                    <a:pt x="725551" y="197408"/>
                  </a:lnTo>
                  <a:lnTo>
                    <a:pt x="45212" y="197408"/>
                  </a:lnTo>
                  <a:lnTo>
                    <a:pt x="33789" y="205109"/>
                  </a:lnTo>
                  <a:lnTo>
                    <a:pt x="22225" y="210843"/>
                  </a:lnTo>
                  <a:lnTo>
                    <a:pt x="10850" y="214423"/>
                  </a:lnTo>
                  <a:lnTo>
                    <a:pt x="0" y="215658"/>
                  </a:lnTo>
                  <a:lnTo>
                    <a:pt x="719582" y="215658"/>
                  </a:lnTo>
                  <a:lnTo>
                    <a:pt x="749694" y="207193"/>
                  </a:lnTo>
                  <a:lnTo>
                    <a:pt x="779414" y="184100"/>
                  </a:lnTo>
                  <a:lnTo>
                    <a:pt x="802110" y="149837"/>
                  </a:lnTo>
                  <a:lnTo>
                    <a:pt x="811149" y="107861"/>
                  </a:lnTo>
                  <a:lnTo>
                    <a:pt x="802110" y="65879"/>
                  </a:lnTo>
                  <a:lnTo>
                    <a:pt x="779414" y="31594"/>
                  </a:lnTo>
                  <a:lnTo>
                    <a:pt x="749694" y="8477"/>
                  </a:lnTo>
                  <a:lnTo>
                    <a:pt x="719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4420850" y="6981875"/>
              <a:ext cx="601345" cy="601345"/>
            </a:xfrm>
            <a:custGeom>
              <a:avLst/>
              <a:gdLst/>
              <a:ahLst/>
              <a:cxnLst/>
              <a:rect l="l" t="t" r="r" b="b"/>
              <a:pathLst>
                <a:path w="601344" h="601345">
                  <a:moveTo>
                    <a:pt x="300609" y="0"/>
                  </a:moveTo>
                  <a:lnTo>
                    <a:pt x="251856" y="3932"/>
                  </a:lnTo>
                  <a:lnTo>
                    <a:pt x="205605" y="15318"/>
                  </a:lnTo>
                  <a:lnTo>
                    <a:pt x="162476" y="33538"/>
                  </a:lnTo>
                  <a:lnTo>
                    <a:pt x="123087" y="57974"/>
                  </a:lnTo>
                  <a:lnTo>
                    <a:pt x="88058" y="88006"/>
                  </a:lnTo>
                  <a:lnTo>
                    <a:pt x="58009" y="123016"/>
                  </a:lnTo>
                  <a:lnTo>
                    <a:pt x="33559" y="162384"/>
                  </a:lnTo>
                  <a:lnTo>
                    <a:pt x="15328" y="205493"/>
                  </a:lnTo>
                  <a:lnTo>
                    <a:pt x="3935" y="251723"/>
                  </a:lnTo>
                  <a:lnTo>
                    <a:pt x="0" y="300456"/>
                  </a:lnTo>
                  <a:lnTo>
                    <a:pt x="3935" y="349194"/>
                  </a:lnTo>
                  <a:lnTo>
                    <a:pt x="15328" y="395433"/>
                  </a:lnTo>
                  <a:lnTo>
                    <a:pt x="33559" y="438553"/>
                  </a:lnTo>
                  <a:lnTo>
                    <a:pt x="58009" y="477933"/>
                  </a:lnTo>
                  <a:lnTo>
                    <a:pt x="88058" y="512956"/>
                  </a:lnTo>
                  <a:lnTo>
                    <a:pt x="123087" y="543000"/>
                  </a:lnTo>
                  <a:lnTo>
                    <a:pt x="162476" y="567446"/>
                  </a:lnTo>
                  <a:lnTo>
                    <a:pt x="205605" y="585675"/>
                  </a:lnTo>
                  <a:lnTo>
                    <a:pt x="251856" y="597067"/>
                  </a:lnTo>
                  <a:lnTo>
                    <a:pt x="300609" y="601002"/>
                  </a:lnTo>
                  <a:lnTo>
                    <a:pt x="349357" y="597067"/>
                  </a:lnTo>
                  <a:lnTo>
                    <a:pt x="395598" y="585675"/>
                  </a:lnTo>
                  <a:lnTo>
                    <a:pt x="438714" y="567446"/>
                  </a:lnTo>
                  <a:lnTo>
                    <a:pt x="478085" y="543000"/>
                  </a:lnTo>
                  <a:lnTo>
                    <a:pt x="513095" y="512956"/>
                  </a:lnTo>
                  <a:lnTo>
                    <a:pt x="543126" y="477933"/>
                  </a:lnTo>
                  <a:lnTo>
                    <a:pt x="567558" y="438553"/>
                  </a:lnTo>
                  <a:lnTo>
                    <a:pt x="585775" y="395433"/>
                  </a:lnTo>
                  <a:lnTo>
                    <a:pt x="597159" y="349194"/>
                  </a:lnTo>
                  <a:lnTo>
                    <a:pt x="601091" y="300456"/>
                  </a:lnTo>
                  <a:lnTo>
                    <a:pt x="597159" y="251723"/>
                  </a:lnTo>
                  <a:lnTo>
                    <a:pt x="585775" y="205493"/>
                  </a:lnTo>
                  <a:lnTo>
                    <a:pt x="567558" y="162384"/>
                  </a:lnTo>
                  <a:lnTo>
                    <a:pt x="543126" y="123016"/>
                  </a:lnTo>
                  <a:lnTo>
                    <a:pt x="513095" y="88006"/>
                  </a:lnTo>
                  <a:lnTo>
                    <a:pt x="478085" y="57974"/>
                  </a:lnTo>
                  <a:lnTo>
                    <a:pt x="438714" y="33538"/>
                  </a:lnTo>
                  <a:lnTo>
                    <a:pt x="395598" y="15318"/>
                  </a:lnTo>
                  <a:lnTo>
                    <a:pt x="349357" y="3932"/>
                  </a:lnTo>
                  <a:lnTo>
                    <a:pt x="300609" y="0"/>
                  </a:lnTo>
                  <a:close/>
                </a:path>
              </a:pathLst>
            </a:custGeom>
            <a:solidFill>
              <a:srgbClr val="756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4560550" y="7083805"/>
              <a:ext cx="321945" cy="397510"/>
            </a:xfrm>
            <a:custGeom>
              <a:avLst/>
              <a:gdLst/>
              <a:ahLst/>
              <a:cxnLst/>
              <a:rect l="l" t="t" r="r" b="b"/>
              <a:pathLst>
                <a:path w="321944" h="397509">
                  <a:moveTo>
                    <a:pt x="316357" y="0"/>
                  </a:moveTo>
                  <a:lnTo>
                    <a:pt x="5334" y="0"/>
                  </a:lnTo>
                  <a:lnTo>
                    <a:pt x="0" y="5410"/>
                  </a:lnTo>
                  <a:lnTo>
                    <a:pt x="0" y="391731"/>
                  </a:lnTo>
                  <a:lnTo>
                    <a:pt x="5334" y="397065"/>
                  </a:lnTo>
                  <a:lnTo>
                    <a:pt x="316357" y="397065"/>
                  </a:lnTo>
                  <a:lnTo>
                    <a:pt x="321691" y="391731"/>
                  </a:lnTo>
                  <a:lnTo>
                    <a:pt x="321691" y="385051"/>
                  </a:lnTo>
                  <a:lnTo>
                    <a:pt x="321691" y="5410"/>
                  </a:lnTo>
                  <a:lnTo>
                    <a:pt x="3163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594078" y="7106348"/>
              <a:ext cx="254635" cy="87630"/>
            </a:xfrm>
            <a:custGeom>
              <a:avLst/>
              <a:gdLst/>
              <a:ahLst/>
              <a:cxnLst/>
              <a:rect l="l" t="t" r="r" b="b"/>
              <a:pathLst>
                <a:path w="254634" h="87629">
                  <a:moveTo>
                    <a:pt x="250825" y="0"/>
                  </a:moveTo>
                  <a:lnTo>
                    <a:pt x="3810" y="0"/>
                  </a:lnTo>
                  <a:lnTo>
                    <a:pt x="0" y="3822"/>
                  </a:lnTo>
                  <a:lnTo>
                    <a:pt x="0" y="83451"/>
                  </a:lnTo>
                  <a:lnTo>
                    <a:pt x="3810" y="87274"/>
                  </a:lnTo>
                  <a:lnTo>
                    <a:pt x="250825" y="87274"/>
                  </a:lnTo>
                  <a:lnTo>
                    <a:pt x="254635" y="83451"/>
                  </a:lnTo>
                  <a:lnTo>
                    <a:pt x="254635" y="78714"/>
                  </a:lnTo>
                  <a:lnTo>
                    <a:pt x="254635" y="3822"/>
                  </a:lnTo>
                  <a:lnTo>
                    <a:pt x="250825" y="0"/>
                  </a:lnTo>
                  <a:close/>
                </a:path>
              </a:pathLst>
            </a:custGeom>
            <a:solidFill>
              <a:srgbClr val="756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99817" y="5960744"/>
              <a:ext cx="1102360" cy="11147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594078" y="7211060"/>
              <a:ext cx="251714" cy="24728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291439" y="5887351"/>
              <a:ext cx="641350" cy="641350"/>
            </a:xfrm>
            <a:custGeom>
              <a:avLst/>
              <a:gdLst/>
              <a:ahLst/>
              <a:cxnLst/>
              <a:rect l="l" t="t" r="r" b="b"/>
              <a:pathLst>
                <a:path w="641350" h="641350">
                  <a:moveTo>
                    <a:pt x="320675" y="0"/>
                  </a:moveTo>
                  <a:lnTo>
                    <a:pt x="273274" y="3476"/>
                  </a:lnTo>
                  <a:lnTo>
                    <a:pt x="228037" y="13574"/>
                  </a:lnTo>
                  <a:lnTo>
                    <a:pt x="185460" y="29799"/>
                  </a:lnTo>
                  <a:lnTo>
                    <a:pt x="146037" y="51653"/>
                  </a:lnTo>
                  <a:lnTo>
                    <a:pt x="110263" y="78641"/>
                  </a:lnTo>
                  <a:lnTo>
                    <a:pt x="78635" y="110266"/>
                  </a:lnTo>
                  <a:lnTo>
                    <a:pt x="51647" y="146034"/>
                  </a:lnTo>
                  <a:lnTo>
                    <a:pt x="29794" y="185447"/>
                  </a:lnTo>
                  <a:lnTo>
                    <a:pt x="13572" y="228009"/>
                  </a:lnTo>
                  <a:lnTo>
                    <a:pt x="3475" y="273225"/>
                  </a:lnTo>
                  <a:lnTo>
                    <a:pt x="0" y="320598"/>
                  </a:lnTo>
                  <a:lnTo>
                    <a:pt x="3475" y="367990"/>
                  </a:lnTo>
                  <a:lnTo>
                    <a:pt x="13572" y="413222"/>
                  </a:lnTo>
                  <a:lnTo>
                    <a:pt x="29794" y="455797"/>
                  </a:lnTo>
                  <a:lnTo>
                    <a:pt x="51647" y="495219"/>
                  </a:lnTo>
                  <a:lnTo>
                    <a:pt x="78635" y="530994"/>
                  </a:lnTo>
                  <a:lnTo>
                    <a:pt x="110263" y="562625"/>
                  </a:lnTo>
                  <a:lnTo>
                    <a:pt x="146037" y="589616"/>
                  </a:lnTo>
                  <a:lnTo>
                    <a:pt x="185460" y="611473"/>
                  </a:lnTo>
                  <a:lnTo>
                    <a:pt x="228037" y="627698"/>
                  </a:lnTo>
                  <a:lnTo>
                    <a:pt x="273274" y="637797"/>
                  </a:lnTo>
                  <a:lnTo>
                    <a:pt x="320675" y="641273"/>
                  </a:lnTo>
                  <a:lnTo>
                    <a:pt x="368047" y="637797"/>
                  </a:lnTo>
                  <a:lnTo>
                    <a:pt x="413266" y="627698"/>
                  </a:lnTo>
                  <a:lnTo>
                    <a:pt x="455834" y="611473"/>
                  </a:lnTo>
                  <a:lnTo>
                    <a:pt x="495256" y="589616"/>
                  </a:lnTo>
                  <a:lnTo>
                    <a:pt x="531034" y="562625"/>
                  </a:lnTo>
                  <a:lnTo>
                    <a:pt x="562671" y="530994"/>
                  </a:lnTo>
                  <a:lnTo>
                    <a:pt x="589670" y="495219"/>
                  </a:lnTo>
                  <a:lnTo>
                    <a:pt x="611534" y="455797"/>
                  </a:lnTo>
                  <a:lnTo>
                    <a:pt x="627767" y="413222"/>
                  </a:lnTo>
                  <a:lnTo>
                    <a:pt x="637871" y="367990"/>
                  </a:lnTo>
                  <a:lnTo>
                    <a:pt x="641350" y="320598"/>
                  </a:lnTo>
                  <a:lnTo>
                    <a:pt x="637871" y="273225"/>
                  </a:lnTo>
                  <a:lnTo>
                    <a:pt x="627767" y="228009"/>
                  </a:lnTo>
                  <a:lnTo>
                    <a:pt x="611534" y="185447"/>
                  </a:lnTo>
                  <a:lnTo>
                    <a:pt x="589670" y="146034"/>
                  </a:lnTo>
                  <a:lnTo>
                    <a:pt x="562671" y="110266"/>
                  </a:lnTo>
                  <a:lnTo>
                    <a:pt x="531034" y="78641"/>
                  </a:lnTo>
                  <a:lnTo>
                    <a:pt x="495256" y="51653"/>
                  </a:lnTo>
                  <a:lnTo>
                    <a:pt x="455834" y="29799"/>
                  </a:lnTo>
                  <a:lnTo>
                    <a:pt x="413266" y="13574"/>
                  </a:lnTo>
                  <a:lnTo>
                    <a:pt x="368047" y="3476"/>
                  </a:lnTo>
                  <a:lnTo>
                    <a:pt x="320675" y="0"/>
                  </a:lnTo>
                  <a:close/>
                </a:path>
              </a:pathLst>
            </a:custGeom>
            <a:solidFill>
              <a:srgbClr val="F0D0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349732" y="6022936"/>
              <a:ext cx="525145" cy="370205"/>
            </a:xfrm>
            <a:custGeom>
              <a:avLst/>
              <a:gdLst/>
              <a:ahLst/>
              <a:cxnLst/>
              <a:rect l="l" t="t" r="r" b="b"/>
              <a:pathLst>
                <a:path w="525144" h="370204">
                  <a:moveTo>
                    <a:pt x="254000" y="0"/>
                  </a:moveTo>
                  <a:lnTo>
                    <a:pt x="226512" y="4563"/>
                  </a:lnTo>
                  <a:lnTo>
                    <a:pt x="202787" y="17240"/>
                  </a:lnTo>
                  <a:lnTo>
                    <a:pt x="184348" y="36508"/>
                  </a:lnTo>
                  <a:lnTo>
                    <a:pt x="172720" y="60845"/>
                  </a:lnTo>
                  <a:lnTo>
                    <a:pt x="166052" y="58791"/>
                  </a:lnTo>
                  <a:lnTo>
                    <a:pt x="159194" y="57281"/>
                  </a:lnTo>
                  <a:lnTo>
                    <a:pt x="152146" y="56350"/>
                  </a:lnTo>
                  <a:lnTo>
                    <a:pt x="144907" y="56032"/>
                  </a:lnTo>
                  <a:lnTo>
                    <a:pt x="112654" y="62409"/>
                  </a:lnTo>
                  <a:lnTo>
                    <a:pt x="86153" y="79836"/>
                  </a:lnTo>
                  <a:lnTo>
                    <a:pt x="67915" y="105758"/>
                  </a:lnTo>
                  <a:lnTo>
                    <a:pt x="60452" y="137617"/>
                  </a:lnTo>
                  <a:lnTo>
                    <a:pt x="36218" y="149298"/>
                  </a:lnTo>
                  <a:lnTo>
                    <a:pt x="17081" y="167698"/>
                  </a:lnTo>
                  <a:lnTo>
                    <a:pt x="4516" y="191339"/>
                  </a:lnTo>
                  <a:lnTo>
                    <a:pt x="0" y="218744"/>
                  </a:lnTo>
                  <a:lnTo>
                    <a:pt x="3829" y="243984"/>
                  </a:lnTo>
                  <a:lnTo>
                    <a:pt x="14541" y="266195"/>
                  </a:lnTo>
                  <a:lnTo>
                    <a:pt x="30968" y="284210"/>
                  </a:lnTo>
                  <a:lnTo>
                    <a:pt x="51943" y="296862"/>
                  </a:lnTo>
                  <a:lnTo>
                    <a:pt x="68484" y="320381"/>
                  </a:lnTo>
                  <a:lnTo>
                    <a:pt x="90646" y="338653"/>
                  </a:lnTo>
                  <a:lnTo>
                    <a:pt x="117236" y="350488"/>
                  </a:lnTo>
                  <a:lnTo>
                    <a:pt x="147066" y="354698"/>
                  </a:lnTo>
                  <a:lnTo>
                    <a:pt x="162494" y="353572"/>
                  </a:lnTo>
                  <a:lnTo>
                    <a:pt x="177244" y="350313"/>
                  </a:lnTo>
                  <a:lnTo>
                    <a:pt x="191160" y="345097"/>
                  </a:lnTo>
                  <a:lnTo>
                    <a:pt x="204089" y="338099"/>
                  </a:lnTo>
                  <a:lnTo>
                    <a:pt x="215673" y="343351"/>
                  </a:lnTo>
                  <a:lnTo>
                    <a:pt x="227901" y="347216"/>
                  </a:lnTo>
                  <a:lnTo>
                    <a:pt x="240700" y="349602"/>
                  </a:lnTo>
                  <a:lnTo>
                    <a:pt x="254000" y="350418"/>
                  </a:lnTo>
                  <a:lnTo>
                    <a:pt x="263612" y="349976"/>
                  </a:lnTo>
                  <a:lnTo>
                    <a:pt x="272986" y="348681"/>
                  </a:lnTo>
                  <a:lnTo>
                    <a:pt x="282074" y="346582"/>
                  </a:lnTo>
                  <a:lnTo>
                    <a:pt x="290830" y="343725"/>
                  </a:lnTo>
                  <a:lnTo>
                    <a:pt x="305946" y="354758"/>
                  </a:lnTo>
                  <a:lnTo>
                    <a:pt x="322897" y="363058"/>
                  </a:lnTo>
                  <a:lnTo>
                    <a:pt x="341372" y="368285"/>
                  </a:lnTo>
                  <a:lnTo>
                    <a:pt x="361061" y="370103"/>
                  </a:lnTo>
                  <a:lnTo>
                    <a:pt x="388510" y="366523"/>
                  </a:lnTo>
                  <a:lnTo>
                    <a:pt x="413305" y="356400"/>
                  </a:lnTo>
                  <a:lnTo>
                    <a:pt x="434552" y="340656"/>
                  </a:lnTo>
                  <a:lnTo>
                    <a:pt x="451358" y="320217"/>
                  </a:lnTo>
                  <a:lnTo>
                    <a:pt x="480776" y="305091"/>
                  </a:lnTo>
                  <a:lnTo>
                    <a:pt x="504015" y="281959"/>
                  </a:lnTo>
                  <a:lnTo>
                    <a:pt x="519277" y="252587"/>
                  </a:lnTo>
                  <a:lnTo>
                    <a:pt x="524764" y="218744"/>
                  </a:lnTo>
                  <a:lnTo>
                    <a:pt x="518443" y="182489"/>
                  </a:lnTo>
                  <a:lnTo>
                    <a:pt x="500967" y="151571"/>
                  </a:lnTo>
                  <a:lnTo>
                    <a:pt x="474561" y="128172"/>
                  </a:lnTo>
                  <a:lnTo>
                    <a:pt x="441452" y="114477"/>
                  </a:lnTo>
                  <a:lnTo>
                    <a:pt x="429515" y="91051"/>
                  </a:lnTo>
                  <a:lnTo>
                    <a:pt x="411210" y="72548"/>
                  </a:lnTo>
                  <a:lnTo>
                    <a:pt x="387927" y="60399"/>
                  </a:lnTo>
                  <a:lnTo>
                    <a:pt x="361061" y="56032"/>
                  </a:lnTo>
                  <a:lnTo>
                    <a:pt x="354296" y="56309"/>
                  </a:lnTo>
                  <a:lnTo>
                    <a:pt x="347710" y="57116"/>
                  </a:lnTo>
                  <a:lnTo>
                    <a:pt x="341290" y="58416"/>
                  </a:lnTo>
                  <a:lnTo>
                    <a:pt x="335026" y="60172"/>
                  </a:lnTo>
                  <a:lnTo>
                    <a:pt x="323294" y="36095"/>
                  </a:lnTo>
                  <a:lnTo>
                    <a:pt x="304895" y="17041"/>
                  </a:lnTo>
                  <a:lnTo>
                    <a:pt x="281305" y="4510"/>
                  </a:lnTo>
                  <a:lnTo>
                    <a:pt x="25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3520420" y="6704469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19" h="477520">
                  <a:moveTo>
                    <a:pt x="238633" y="0"/>
                  </a:moveTo>
                  <a:lnTo>
                    <a:pt x="190494" y="4844"/>
                  </a:lnTo>
                  <a:lnTo>
                    <a:pt x="145678" y="18738"/>
                  </a:lnTo>
                  <a:lnTo>
                    <a:pt x="105140" y="40726"/>
                  </a:lnTo>
                  <a:lnTo>
                    <a:pt x="69834" y="69850"/>
                  </a:lnTo>
                  <a:lnTo>
                    <a:pt x="40712" y="105153"/>
                  </a:lnTo>
                  <a:lnTo>
                    <a:pt x="18730" y="145678"/>
                  </a:lnTo>
                  <a:lnTo>
                    <a:pt x="4841" y="190469"/>
                  </a:lnTo>
                  <a:lnTo>
                    <a:pt x="0" y="238569"/>
                  </a:lnTo>
                  <a:lnTo>
                    <a:pt x="4841" y="286643"/>
                  </a:lnTo>
                  <a:lnTo>
                    <a:pt x="18730" y="331416"/>
                  </a:lnTo>
                  <a:lnTo>
                    <a:pt x="40712" y="371928"/>
                  </a:lnTo>
                  <a:lnTo>
                    <a:pt x="69834" y="407222"/>
                  </a:lnTo>
                  <a:lnTo>
                    <a:pt x="105140" y="436340"/>
                  </a:lnTo>
                  <a:lnTo>
                    <a:pt x="145678" y="458325"/>
                  </a:lnTo>
                  <a:lnTo>
                    <a:pt x="190494" y="472218"/>
                  </a:lnTo>
                  <a:lnTo>
                    <a:pt x="238633" y="477062"/>
                  </a:lnTo>
                  <a:lnTo>
                    <a:pt x="286693" y="472218"/>
                  </a:lnTo>
                  <a:lnTo>
                    <a:pt x="331460" y="458325"/>
                  </a:lnTo>
                  <a:lnTo>
                    <a:pt x="371973" y="436340"/>
                  </a:lnTo>
                  <a:lnTo>
                    <a:pt x="407273" y="407222"/>
                  </a:lnTo>
                  <a:lnTo>
                    <a:pt x="436399" y="371928"/>
                  </a:lnTo>
                  <a:lnTo>
                    <a:pt x="458392" y="331416"/>
                  </a:lnTo>
                  <a:lnTo>
                    <a:pt x="472292" y="286643"/>
                  </a:lnTo>
                  <a:lnTo>
                    <a:pt x="477139" y="238569"/>
                  </a:lnTo>
                  <a:lnTo>
                    <a:pt x="472292" y="190469"/>
                  </a:lnTo>
                  <a:lnTo>
                    <a:pt x="458392" y="145678"/>
                  </a:lnTo>
                  <a:lnTo>
                    <a:pt x="436399" y="105153"/>
                  </a:lnTo>
                  <a:lnTo>
                    <a:pt x="407273" y="69850"/>
                  </a:lnTo>
                  <a:lnTo>
                    <a:pt x="371973" y="40726"/>
                  </a:lnTo>
                  <a:lnTo>
                    <a:pt x="331460" y="18738"/>
                  </a:lnTo>
                  <a:lnTo>
                    <a:pt x="286693" y="4844"/>
                  </a:lnTo>
                  <a:lnTo>
                    <a:pt x="238633" y="0"/>
                  </a:lnTo>
                  <a:close/>
                </a:path>
              </a:pathLst>
            </a:custGeom>
            <a:solidFill>
              <a:srgbClr val="EF3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3633577" y="6802954"/>
              <a:ext cx="250825" cy="177165"/>
            </a:xfrm>
            <a:custGeom>
              <a:avLst/>
              <a:gdLst/>
              <a:ahLst/>
              <a:cxnLst/>
              <a:rect l="l" t="t" r="r" b="b"/>
              <a:pathLst>
                <a:path w="250825" h="177165">
                  <a:moveTo>
                    <a:pt x="250770" y="0"/>
                  </a:moveTo>
                  <a:lnTo>
                    <a:pt x="0" y="0"/>
                  </a:lnTo>
                  <a:lnTo>
                    <a:pt x="0" y="176673"/>
                  </a:lnTo>
                  <a:lnTo>
                    <a:pt x="250770" y="176673"/>
                  </a:lnTo>
                  <a:lnTo>
                    <a:pt x="2507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3650976" y="6819774"/>
              <a:ext cx="216535" cy="143510"/>
            </a:xfrm>
            <a:custGeom>
              <a:avLst/>
              <a:gdLst/>
              <a:ahLst/>
              <a:cxnLst/>
              <a:rect l="l" t="t" r="r" b="b"/>
              <a:pathLst>
                <a:path w="216534" h="143509">
                  <a:moveTo>
                    <a:pt x="215988" y="0"/>
                  </a:moveTo>
                  <a:lnTo>
                    <a:pt x="0" y="0"/>
                  </a:lnTo>
                  <a:lnTo>
                    <a:pt x="0" y="142949"/>
                  </a:lnTo>
                  <a:lnTo>
                    <a:pt x="215988" y="142949"/>
                  </a:lnTo>
                  <a:lnTo>
                    <a:pt x="215988" y="0"/>
                  </a:lnTo>
                  <a:close/>
                </a:path>
              </a:pathLst>
            </a:custGeom>
            <a:solidFill>
              <a:srgbClr val="EF3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612114" y="6982548"/>
              <a:ext cx="294005" cy="84455"/>
            </a:xfrm>
            <a:custGeom>
              <a:avLst/>
              <a:gdLst/>
              <a:ahLst/>
              <a:cxnLst/>
              <a:rect l="l" t="t" r="r" b="b"/>
              <a:pathLst>
                <a:path w="294005" h="84454">
                  <a:moveTo>
                    <a:pt x="272288" y="0"/>
                  </a:moveTo>
                  <a:lnTo>
                    <a:pt x="21463" y="0"/>
                  </a:lnTo>
                  <a:lnTo>
                    <a:pt x="0" y="83908"/>
                  </a:lnTo>
                  <a:lnTo>
                    <a:pt x="293751" y="83908"/>
                  </a:lnTo>
                  <a:lnTo>
                    <a:pt x="272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625068" y="6990663"/>
              <a:ext cx="267970" cy="67945"/>
            </a:xfrm>
            <a:custGeom>
              <a:avLst/>
              <a:gdLst/>
              <a:ahLst/>
              <a:cxnLst/>
              <a:rect l="l" t="t" r="r" b="b"/>
              <a:pathLst>
                <a:path w="267969" h="67945">
                  <a:moveTo>
                    <a:pt x="15621" y="56184"/>
                  </a:moveTo>
                  <a:lnTo>
                    <a:pt x="2667" y="56184"/>
                  </a:lnTo>
                  <a:lnTo>
                    <a:pt x="0" y="67678"/>
                  </a:lnTo>
                  <a:lnTo>
                    <a:pt x="13208" y="67678"/>
                  </a:lnTo>
                  <a:lnTo>
                    <a:pt x="15621" y="56184"/>
                  </a:lnTo>
                  <a:close/>
                </a:path>
                <a:path w="267969" h="67945">
                  <a:moveTo>
                    <a:pt x="18669" y="42138"/>
                  </a:moveTo>
                  <a:lnTo>
                    <a:pt x="5969" y="42138"/>
                  </a:lnTo>
                  <a:lnTo>
                    <a:pt x="3302" y="53632"/>
                  </a:lnTo>
                  <a:lnTo>
                    <a:pt x="16256" y="53632"/>
                  </a:lnTo>
                  <a:lnTo>
                    <a:pt x="18669" y="42138"/>
                  </a:lnTo>
                  <a:close/>
                </a:path>
                <a:path w="267969" h="67945">
                  <a:moveTo>
                    <a:pt x="21590" y="28092"/>
                  </a:moveTo>
                  <a:lnTo>
                    <a:pt x="9271" y="28092"/>
                  </a:lnTo>
                  <a:lnTo>
                    <a:pt x="6604" y="39585"/>
                  </a:lnTo>
                  <a:lnTo>
                    <a:pt x="19177" y="39585"/>
                  </a:lnTo>
                  <a:lnTo>
                    <a:pt x="21590" y="28092"/>
                  </a:lnTo>
                  <a:close/>
                </a:path>
                <a:path w="267969" h="67945">
                  <a:moveTo>
                    <a:pt x="24638" y="14046"/>
                  </a:moveTo>
                  <a:lnTo>
                    <a:pt x="12700" y="14046"/>
                  </a:lnTo>
                  <a:lnTo>
                    <a:pt x="10033" y="25552"/>
                  </a:lnTo>
                  <a:lnTo>
                    <a:pt x="22225" y="25552"/>
                  </a:lnTo>
                  <a:lnTo>
                    <a:pt x="24638" y="14046"/>
                  </a:lnTo>
                  <a:close/>
                </a:path>
                <a:path w="267969" h="67945">
                  <a:moveTo>
                    <a:pt x="27686" y="0"/>
                  </a:moveTo>
                  <a:lnTo>
                    <a:pt x="16002" y="0"/>
                  </a:lnTo>
                  <a:lnTo>
                    <a:pt x="13335" y="11506"/>
                  </a:lnTo>
                  <a:lnTo>
                    <a:pt x="25146" y="11506"/>
                  </a:lnTo>
                  <a:lnTo>
                    <a:pt x="27686" y="0"/>
                  </a:lnTo>
                  <a:close/>
                </a:path>
                <a:path w="267969" h="67945">
                  <a:moveTo>
                    <a:pt x="34798" y="42138"/>
                  </a:moveTo>
                  <a:lnTo>
                    <a:pt x="22098" y="42138"/>
                  </a:lnTo>
                  <a:lnTo>
                    <a:pt x="19685" y="53632"/>
                  </a:lnTo>
                  <a:lnTo>
                    <a:pt x="32639" y="53632"/>
                  </a:lnTo>
                  <a:lnTo>
                    <a:pt x="34798" y="42138"/>
                  </a:lnTo>
                  <a:close/>
                </a:path>
                <a:path w="267969" h="67945">
                  <a:moveTo>
                    <a:pt x="37338" y="28092"/>
                  </a:moveTo>
                  <a:lnTo>
                    <a:pt x="25019" y="28092"/>
                  </a:lnTo>
                  <a:lnTo>
                    <a:pt x="22733" y="39585"/>
                  </a:lnTo>
                  <a:lnTo>
                    <a:pt x="35179" y="39585"/>
                  </a:lnTo>
                  <a:lnTo>
                    <a:pt x="37338" y="28092"/>
                  </a:lnTo>
                  <a:close/>
                </a:path>
                <a:path w="267969" h="67945">
                  <a:moveTo>
                    <a:pt x="39878" y="14046"/>
                  </a:moveTo>
                  <a:lnTo>
                    <a:pt x="27940" y="14046"/>
                  </a:lnTo>
                  <a:lnTo>
                    <a:pt x="25527" y="25552"/>
                  </a:lnTo>
                  <a:lnTo>
                    <a:pt x="37719" y="25552"/>
                  </a:lnTo>
                  <a:lnTo>
                    <a:pt x="39878" y="14046"/>
                  </a:lnTo>
                  <a:close/>
                </a:path>
                <a:path w="267969" h="67945">
                  <a:moveTo>
                    <a:pt x="42545" y="0"/>
                  </a:moveTo>
                  <a:lnTo>
                    <a:pt x="30861" y="0"/>
                  </a:lnTo>
                  <a:lnTo>
                    <a:pt x="28448" y="11506"/>
                  </a:lnTo>
                  <a:lnTo>
                    <a:pt x="40386" y="11506"/>
                  </a:lnTo>
                  <a:lnTo>
                    <a:pt x="42545" y="0"/>
                  </a:lnTo>
                  <a:close/>
                </a:path>
                <a:path w="267969" h="67945">
                  <a:moveTo>
                    <a:pt x="51181" y="42138"/>
                  </a:moveTo>
                  <a:lnTo>
                    <a:pt x="38481" y="42138"/>
                  </a:lnTo>
                  <a:lnTo>
                    <a:pt x="36449" y="53632"/>
                  </a:lnTo>
                  <a:lnTo>
                    <a:pt x="49403" y="53632"/>
                  </a:lnTo>
                  <a:lnTo>
                    <a:pt x="51181" y="42138"/>
                  </a:lnTo>
                  <a:close/>
                </a:path>
                <a:path w="267969" h="67945">
                  <a:moveTo>
                    <a:pt x="53340" y="28092"/>
                  </a:moveTo>
                  <a:lnTo>
                    <a:pt x="41021" y="28092"/>
                  </a:lnTo>
                  <a:lnTo>
                    <a:pt x="38989" y="39585"/>
                  </a:lnTo>
                  <a:lnTo>
                    <a:pt x="51562" y="39585"/>
                  </a:lnTo>
                  <a:lnTo>
                    <a:pt x="53340" y="28092"/>
                  </a:lnTo>
                  <a:close/>
                </a:path>
                <a:path w="267969" h="67945">
                  <a:moveTo>
                    <a:pt x="55499" y="14046"/>
                  </a:moveTo>
                  <a:lnTo>
                    <a:pt x="43434" y="14046"/>
                  </a:lnTo>
                  <a:lnTo>
                    <a:pt x="41402" y="25552"/>
                  </a:lnTo>
                  <a:lnTo>
                    <a:pt x="53721" y="25552"/>
                  </a:lnTo>
                  <a:lnTo>
                    <a:pt x="55499" y="14046"/>
                  </a:lnTo>
                  <a:close/>
                </a:path>
                <a:path w="267969" h="67945">
                  <a:moveTo>
                    <a:pt x="57658" y="0"/>
                  </a:moveTo>
                  <a:lnTo>
                    <a:pt x="45974" y="0"/>
                  </a:lnTo>
                  <a:lnTo>
                    <a:pt x="43942" y="11506"/>
                  </a:lnTo>
                  <a:lnTo>
                    <a:pt x="55880" y="11506"/>
                  </a:lnTo>
                  <a:lnTo>
                    <a:pt x="57658" y="0"/>
                  </a:lnTo>
                  <a:close/>
                </a:path>
                <a:path w="267969" h="67945">
                  <a:moveTo>
                    <a:pt x="67310" y="42138"/>
                  </a:moveTo>
                  <a:lnTo>
                    <a:pt x="54737" y="42138"/>
                  </a:lnTo>
                  <a:lnTo>
                    <a:pt x="52959" y="53632"/>
                  </a:lnTo>
                  <a:lnTo>
                    <a:pt x="65913" y="53632"/>
                  </a:lnTo>
                  <a:lnTo>
                    <a:pt x="67310" y="42138"/>
                  </a:lnTo>
                  <a:close/>
                </a:path>
                <a:path w="267969" h="67945">
                  <a:moveTo>
                    <a:pt x="69088" y="28092"/>
                  </a:moveTo>
                  <a:lnTo>
                    <a:pt x="56769" y="28092"/>
                  </a:lnTo>
                  <a:lnTo>
                    <a:pt x="54991" y="39585"/>
                  </a:lnTo>
                  <a:lnTo>
                    <a:pt x="67564" y="39585"/>
                  </a:lnTo>
                  <a:lnTo>
                    <a:pt x="69088" y="28092"/>
                  </a:lnTo>
                  <a:close/>
                </a:path>
                <a:path w="267969" h="67945">
                  <a:moveTo>
                    <a:pt x="70739" y="14046"/>
                  </a:moveTo>
                  <a:lnTo>
                    <a:pt x="58674" y="14046"/>
                  </a:lnTo>
                  <a:lnTo>
                    <a:pt x="57023" y="25552"/>
                  </a:lnTo>
                  <a:lnTo>
                    <a:pt x="69342" y="25552"/>
                  </a:lnTo>
                  <a:lnTo>
                    <a:pt x="70739" y="14046"/>
                  </a:lnTo>
                  <a:close/>
                </a:path>
                <a:path w="267969" h="67945">
                  <a:moveTo>
                    <a:pt x="72390" y="0"/>
                  </a:moveTo>
                  <a:lnTo>
                    <a:pt x="60833" y="0"/>
                  </a:lnTo>
                  <a:lnTo>
                    <a:pt x="59182" y="11506"/>
                  </a:lnTo>
                  <a:lnTo>
                    <a:pt x="70993" y="11506"/>
                  </a:lnTo>
                  <a:lnTo>
                    <a:pt x="72390" y="0"/>
                  </a:lnTo>
                  <a:close/>
                </a:path>
                <a:path w="267969" h="67945">
                  <a:moveTo>
                    <a:pt x="83439" y="42138"/>
                  </a:moveTo>
                  <a:lnTo>
                    <a:pt x="70739" y="42138"/>
                  </a:lnTo>
                  <a:lnTo>
                    <a:pt x="69342" y="53632"/>
                  </a:lnTo>
                  <a:lnTo>
                    <a:pt x="82296" y="53632"/>
                  </a:lnTo>
                  <a:lnTo>
                    <a:pt x="83439" y="42138"/>
                  </a:lnTo>
                  <a:close/>
                </a:path>
                <a:path w="267969" h="67945">
                  <a:moveTo>
                    <a:pt x="84709" y="28092"/>
                  </a:moveTo>
                  <a:lnTo>
                    <a:pt x="72390" y="28092"/>
                  </a:lnTo>
                  <a:lnTo>
                    <a:pt x="70993" y="39585"/>
                  </a:lnTo>
                  <a:lnTo>
                    <a:pt x="83566" y="39585"/>
                  </a:lnTo>
                  <a:lnTo>
                    <a:pt x="84709" y="28092"/>
                  </a:lnTo>
                  <a:close/>
                </a:path>
                <a:path w="267969" h="67945">
                  <a:moveTo>
                    <a:pt x="85979" y="14046"/>
                  </a:moveTo>
                  <a:lnTo>
                    <a:pt x="74041" y="14046"/>
                  </a:lnTo>
                  <a:lnTo>
                    <a:pt x="72644" y="25552"/>
                  </a:lnTo>
                  <a:lnTo>
                    <a:pt x="84836" y="25552"/>
                  </a:lnTo>
                  <a:lnTo>
                    <a:pt x="85979" y="14046"/>
                  </a:lnTo>
                  <a:close/>
                </a:path>
                <a:path w="267969" h="67945">
                  <a:moveTo>
                    <a:pt x="87249" y="0"/>
                  </a:moveTo>
                  <a:lnTo>
                    <a:pt x="75692" y="0"/>
                  </a:lnTo>
                  <a:lnTo>
                    <a:pt x="74295" y="11506"/>
                  </a:lnTo>
                  <a:lnTo>
                    <a:pt x="86233" y="11506"/>
                  </a:lnTo>
                  <a:lnTo>
                    <a:pt x="87249" y="0"/>
                  </a:lnTo>
                  <a:close/>
                </a:path>
                <a:path w="267969" h="67945">
                  <a:moveTo>
                    <a:pt x="99441" y="42138"/>
                  </a:moveTo>
                  <a:lnTo>
                    <a:pt x="86868" y="42138"/>
                  </a:lnTo>
                  <a:lnTo>
                    <a:pt x="85852" y="53632"/>
                  </a:lnTo>
                  <a:lnTo>
                    <a:pt x="98806" y="53632"/>
                  </a:lnTo>
                  <a:lnTo>
                    <a:pt x="99441" y="42138"/>
                  </a:lnTo>
                  <a:close/>
                </a:path>
                <a:path w="267969" h="67945">
                  <a:moveTo>
                    <a:pt x="100330" y="28092"/>
                  </a:moveTo>
                  <a:lnTo>
                    <a:pt x="88011" y="28092"/>
                  </a:lnTo>
                  <a:lnTo>
                    <a:pt x="86995" y="39585"/>
                  </a:lnTo>
                  <a:lnTo>
                    <a:pt x="99568" y="39585"/>
                  </a:lnTo>
                  <a:lnTo>
                    <a:pt x="100330" y="28092"/>
                  </a:lnTo>
                  <a:close/>
                </a:path>
                <a:path w="267969" h="67945">
                  <a:moveTo>
                    <a:pt x="101219" y="14046"/>
                  </a:moveTo>
                  <a:lnTo>
                    <a:pt x="89281" y="14046"/>
                  </a:lnTo>
                  <a:lnTo>
                    <a:pt x="88392" y="25552"/>
                  </a:lnTo>
                  <a:lnTo>
                    <a:pt x="100457" y="25552"/>
                  </a:lnTo>
                  <a:lnTo>
                    <a:pt x="101219" y="14046"/>
                  </a:lnTo>
                  <a:close/>
                </a:path>
                <a:path w="267969" h="67945">
                  <a:moveTo>
                    <a:pt x="102108" y="0"/>
                  </a:moveTo>
                  <a:lnTo>
                    <a:pt x="90551" y="0"/>
                  </a:lnTo>
                  <a:lnTo>
                    <a:pt x="89535" y="11506"/>
                  </a:lnTo>
                  <a:lnTo>
                    <a:pt x="101473" y="11506"/>
                  </a:lnTo>
                  <a:lnTo>
                    <a:pt x="102108" y="0"/>
                  </a:lnTo>
                  <a:close/>
                </a:path>
                <a:path w="267969" h="67945">
                  <a:moveTo>
                    <a:pt x="115570" y="42138"/>
                  </a:moveTo>
                  <a:lnTo>
                    <a:pt x="102870" y="42138"/>
                  </a:lnTo>
                  <a:lnTo>
                    <a:pt x="102362" y="53632"/>
                  </a:lnTo>
                  <a:lnTo>
                    <a:pt x="115189" y="53632"/>
                  </a:lnTo>
                  <a:lnTo>
                    <a:pt x="115570" y="42138"/>
                  </a:lnTo>
                  <a:close/>
                </a:path>
                <a:path w="267969" h="67945">
                  <a:moveTo>
                    <a:pt x="116078" y="28092"/>
                  </a:moveTo>
                  <a:lnTo>
                    <a:pt x="103759" y="28092"/>
                  </a:lnTo>
                  <a:lnTo>
                    <a:pt x="102997" y="39585"/>
                  </a:lnTo>
                  <a:lnTo>
                    <a:pt x="115697" y="39585"/>
                  </a:lnTo>
                  <a:lnTo>
                    <a:pt x="116078" y="28092"/>
                  </a:lnTo>
                  <a:close/>
                </a:path>
                <a:path w="267969" h="67945">
                  <a:moveTo>
                    <a:pt x="116459" y="14046"/>
                  </a:moveTo>
                  <a:lnTo>
                    <a:pt x="104521" y="14046"/>
                  </a:lnTo>
                  <a:lnTo>
                    <a:pt x="104013" y="25552"/>
                  </a:lnTo>
                  <a:lnTo>
                    <a:pt x="116078" y="25552"/>
                  </a:lnTo>
                  <a:lnTo>
                    <a:pt x="116459" y="14046"/>
                  </a:lnTo>
                  <a:close/>
                </a:path>
                <a:path w="267969" h="67945">
                  <a:moveTo>
                    <a:pt x="117094" y="0"/>
                  </a:moveTo>
                  <a:lnTo>
                    <a:pt x="105410" y="0"/>
                  </a:lnTo>
                  <a:lnTo>
                    <a:pt x="104775" y="11506"/>
                  </a:lnTo>
                  <a:lnTo>
                    <a:pt x="116586" y="11506"/>
                  </a:lnTo>
                  <a:lnTo>
                    <a:pt x="117094" y="0"/>
                  </a:lnTo>
                  <a:close/>
                </a:path>
                <a:path w="267969" h="67945">
                  <a:moveTo>
                    <a:pt x="131699" y="42138"/>
                  </a:moveTo>
                  <a:lnTo>
                    <a:pt x="118999" y="42138"/>
                  </a:lnTo>
                  <a:lnTo>
                    <a:pt x="118745" y="53632"/>
                  </a:lnTo>
                  <a:lnTo>
                    <a:pt x="131572" y="53632"/>
                  </a:lnTo>
                  <a:lnTo>
                    <a:pt x="131699" y="42138"/>
                  </a:lnTo>
                  <a:close/>
                </a:path>
                <a:path w="267969" h="67945">
                  <a:moveTo>
                    <a:pt x="131699" y="28092"/>
                  </a:moveTo>
                  <a:lnTo>
                    <a:pt x="119380" y="28092"/>
                  </a:lnTo>
                  <a:lnTo>
                    <a:pt x="119126" y="39585"/>
                  </a:lnTo>
                  <a:lnTo>
                    <a:pt x="131699" y="39585"/>
                  </a:lnTo>
                  <a:lnTo>
                    <a:pt x="131699" y="28092"/>
                  </a:lnTo>
                  <a:close/>
                </a:path>
                <a:path w="267969" h="67945">
                  <a:moveTo>
                    <a:pt x="131826" y="14046"/>
                  </a:moveTo>
                  <a:lnTo>
                    <a:pt x="119761" y="14046"/>
                  </a:lnTo>
                  <a:lnTo>
                    <a:pt x="119507" y="25552"/>
                  </a:lnTo>
                  <a:lnTo>
                    <a:pt x="131699" y="25552"/>
                  </a:lnTo>
                  <a:lnTo>
                    <a:pt x="131826" y="14046"/>
                  </a:lnTo>
                  <a:close/>
                </a:path>
                <a:path w="267969" h="67945">
                  <a:moveTo>
                    <a:pt x="131953" y="0"/>
                  </a:moveTo>
                  <a:lnTo>
                    <a:pt x="120142" y="0"/>
                  </a:lnTo>
                  <a:lnTo>
                    <a:pt x="119888" y="11506"/>
                  </a:lnTo>
                  <a:lnTo>
                    <a:pt x="131826" y="11506"/>
                  </a:lnTo>
                  <a:lnTo>
                    <a:pt x="131953" y="0"/>
                  </a:lnTo>
                  <a:close/>
                </a:path>
                <a:path w="267969" h="67945">
                  <a:moveTo>
                    <a:pt x="147066" y="11506"/>
                  </a:moveTo>
                  <a:lnTo>
                    <a:pt x="146685" y="0"/>
                  </a:lnTo>
                  <a:lnTo>
                    <a:pt x="135128" y="0"/>
                  </a:lnTo>
                  <a:lnTo>
                    <a:pt x="135128" y="11506"/>
                  </a:lnTo>
                  <a:lnTo>
                    <a:pt x="147066" y="11506"/>
                  </a:lnTo>
                  <a:close/>
                </a:path>
                <a:path w="267969" h="67945">
                  <a:moveTo>
                    <a:pt x="147320" y="25552"/>
                  </a:moveTo>
                  <a:lnTo>
                    <a:pt x="147066" y="14046"/>
                  </a:lnTo>
                  <a:lnTo>
                    <a:pt x="135128" y="14046"/>
                  </a:lnTo>
                  <a:lnTo>
                    <a:pt x="135128" y="25552"/>
                  </a:lnTo>
                  <a:lnTo>
                    <a:pt x="147320" y="25552"/>
                  </a:lnTo>
                  <a:close/>
                </a:path>
                <a:path w="267969" h="67945">
                  <a:moveTo>
                    <a:pt x="147701" y="39585"/>
                  </a:moveTo>
                  <a:lnTo>
                    <a:pt x="147447" y="28092"/>
                  </a:lnTo>
                  <a:lnTo>
                    <a:pt x="135128" y="28092"/>
                  </a:lnTo>
                  <a:lnTo>
                    <a:pt x="135128" y="39585"/>
                  </a:lnTo>
                  <a:lnTo>
                    <a:pt x="147701" y="39585"/>
                  </a:lnTo>
                  <a:close/>
                </a:path>
                <a:path w="267969" h="67945">
                  <a:moveTo>
                    <a:pt x="148082" y="53632"/>
                  </a:moveTo>
                  <a:lnTo>
                    <a:pt x="147701" y="42138"/>
                  </a:lnTo>
                  <a:lnTo>
                    <a:pt x="135128" y="42138"/>
                  </a:lnTo>
                  <a:lnTo>
                    <a:pt x="135128" y="53632"/>
                  </a:lnTo>
                  <a:lnTo>
                    <a:pt x="148082" y="53632"/>
                  </a:lnTo>
                  <a:close/>
                </a:path>
                <a:path w="267969" h="67945">
                  <a:moveTo>
                    <a:pt x="162179" y="11506"/>
                  </a:moveTo>
                  <a:lnTo>
                    <a:pt x="161544" y="0"/>
                  </a:lnTo>
                  <a:lnTo>
                    <a:pt x="149987" y="0"/>
                  </a:lnTo>
                  <a:lnTo>
                    <a:pt x="150368" y="11506"/>
                  </a:lnTo>
                  <a:lnTo>
                    <a:pt x="162179" y="11506"/>
                  </a:lnTo>
                  <a:close/>
                </a:path>
                <a:path w="267969" h="67945">
                  <a:moveTo>
                    <a:pt x="163068" y="25552"/>
                  </a:moveTo>
                  <a:lnTo>
                    <a:pt x="162306" y="14046"/>
                  </a:lnTo>
                  <a:lnTo>
                    <a:pt x="150368" y="14046"/>
                  </a:lnTo>
                  <a:lnTo>
                    <a:pt x="150749" y="25552"/>
                  </a:lnTo>
                  <a:lnTo>
                    <a:pt x="163068" y="25552"/>
                  </a:lnTo>
                  <a:close/>
                </a:path>
                <a:path w="267969" h="67945">
                  <a:moveTo>
                    <a:pt x="163703" y="39585"/>
                  </a:moveTo>
                  <a:lnTo>
                    <a:pt x="163195" y="28092"/>
                  </a:lnTo>
                  <a:lnTo>
                    <a:pt x="150876" y="28092"/>
                  </a:lnTo>
                  <a:lnTo>
                    <a:pt x="151257" y="39585"/>
                  </a:lnTo>
                  <a:lnTo>
                    <a:pt x="163703" y="39585"/>
                  </a:lnTo>
                  <a:close/>
                </a:path>
                <a:path w="267969" h="67945">
                  <a:moveTo>
                    <a:pt x="164465" y="53632"/>
                  </a:moveTo>
                  <a:lnTo>
                    <a:pt x="163957" y="42138"/>
                  </a:lnTo>
                  <a:lnTo>
                    <a:pt x="151257" y="42138"/>
                  </a:lnTo>
                  <a:lnTo>
                    <a:pt x="151638" y="53632"/>
                  </a:lnTo>
                  <a:lnTo>
                    <a:pt x="164465" y="53632"/>
                  </a:lnTo>
                  <a:close/>
                </a:path>
                <a:path w="267969" h="67945">
                  <a:moveTo>
                    <a:pt x="165100" y="67678"/>
                  </a:moveTo>
                  <a:lnTo>
                    <a:pt x="164465" y="56184"/>
                  </a:lnTo>
                  <a:lnTo>
                    <a:pt x="19177" y="56184"/>
                  </a:lnTo>
                  <a:lnTo>
                    <a:pt x="16764" y="67678"/>
                  </a:lnTo>
                  <a:lnTo>
                    <a:pt x="165100" y="67678"/>
                  </a:lnTo>
                  <a:close/>
                </a:path>
                <a:path w="267969" h="67945">
                  <a:moveTo>
                    <a:pt x="177419" y="11506"/>
                  </a:moveTo>
                  <a:lnTo>
                    <a:pt x="176403" y="0"/>
                  </a:lnTo>
                  <a:lnTo>
                    <a:pt x="164719" y="0"/>
                  </a:lnTo>
                  <a:lnTo>
                    <a:pt x="165354" y="11506"/>
                  </a:lnTo>
                  <a:lnTo>
                    <a:pt x="177419" y="11506"/>
                  </a:lnTo>
                  <a:close/>
                </a:path>
                <a:path w="267969" h="67945">
                  <a:moveTo>
                    <a:pt x="180975" y="53708"/>
                  </a:moveTo>
                  <a:lnTo>
                    <a:pt x="180467" y="47244"/>
                  </a:lnTo>
                  <a:lnTo>
                    <a:pt x="179959" y="42303"/>
                  </a:lnTo>
                  <a:lnTo>
                    <a:pt x="177546" y="14122"/>
                  </a:lnTo>
                  <a:lnTo>
                    <a:pt x="165608" y="14122"/>
                  </a:lnTo>
                  <a:lnTo>
                    <a:pt x="167386" y="42303"/>
                  </a:lnTo>
                  <a:lnTo>
                    <a:pt x="167640" y="47244"/>
                  </a:lnTo>
                  <a:lnTo>
                    <a:pt x="168021" y="53708"/>
                  </a:lnTo>
                  <a:lnTo>
                    <a:pt x="180975" y="53708"/>
                  </a:lnTo>
                  <a:close/>
                </a:path>
                <a:path w="267969" h="67945">
                  <a:moveTo>
                    <a:pt x="195453" y="39662"/>
                  </a:moveTo>
                  <a:lnTo>
                    <a:pt x="194691" y="33197"/>
                  </a:lnTo>
                  <a:lnTo>
                    <a:pt x="194056" y="28168"/>
                  </a:lnTo>
                  <a:lnTo>
                    <a:pt x="190881" y="0"/>
                  </a:lnTo>
                  <a:lnTo>
                    <a:pt x="179197" y="0"/>
                  </a:lnTo>
                  <a:lnTo>
                    <a:pt x="181737" y="28168"/>
                  </a:lnTo>
                  <a:lnTo>
                    <a:pt x="182880" y="39662"/>
                  </a:lnTo>
                  <a:lnTo>
                    <a:pt x="195453" y="39662"/>
                  </a:lnTo>
                  <a:close/>
                </a:path>
                <a:path w="267969" h="67945">
                  <a:moveTo>
                    <a:pt x="198501" y="67678"/>
                  </a:moveTo>
                  <a:lnTo>
                    <a:pt x="195961" y="44767"/>
                  </a:lnTo>
                  <a:lnTo>
                    <a:pt x="183261" y="44767"/>
                  </a:lnTo>
                  <a:lnTo>
                    <a:pt x="184404" y="56184"/>
                  </a:lnTo>
                  <a:lnTo>
                    <a:pt x="168148" y="56184"/>
                  </a:lnTo>
                  <a:lnTo>
                    <a:pt x="168910" y="67678"/>
                  </a:lnTo>
                  <a:lnTo>
                    <a:pt x="198501" y="67678"/>
                  </a:lnTo>
                  <a:close/>
                </a:path>
                <a:path w="267969" h="67945">
                  <a:moveTo>
                    <a:pt x="216916" y="14439"/>
                  </a:moveTo>
                  <a:lnTo>
                    <a:pt x="214503" y="0"/>
                  </a:lnTo>
                  <a:lnTo>
                    <a:pt x="199898" y="0"/>
                  </a:lnTo>
                  <a:lnTo>
                    <a:pt x="201803" y="14439"/>
                  </a:lnTo>
                  <a:lnTo>
                    <a:pt x="216916" y="14439"/>
                  </a:lnTo>
                  <a:close/>
                </a:path>
                <a:path w="267969" h="67945">
                  <a:moveTo>
                    <a:pt x="219710" y="32067"/>
                  </a:moveTo>
                  <a:lnTo>
                    <a:pt x="217424" y="17729"/>
                  </a:lnTo>
                  <a:lnTo>
                    <a:pt x="202311" y="17729"/>
                  </a:lnTo>
                  <a:lnTo>
                    <a:pt x="204216" y="32067"/>
                  </a:lnTo>
                  <a:lnTo>
                    <a:pt x="219710" y="32067"/>
                  </a:lnTo>
                  <a:close/>
                </a:path>
                <a:path w="267969" h="67945">
                  <a:moveTo>
                    <a:pt x="222631" y="49796"/>
                  </a:moveTo>
                  <a:lnTo>
                    <a:pt x="220218" y="35394"/>
                  </a:lnTo>
                  <a:lnTo>
                    <a:pt x="204597" y="35394"/>
                  </a:lnTo>
                  <a:lnTo>
                    <a:pt x="206502" y="49796"/>
                  </a:lnTo>
                  <a:lnTo>
                    <a:pt x="222631" y="49796"/>
                  </a:lnTo>
                  <a:close/>
                </a:path>
                <a:path w="267969" h="67945">
                  <a:moveTo>
                    <a:pt x="236093" y="14439"/>
                  </a:moveTo>
                  <a:lnTo>
                    <a:pt x="233172" y="0"/>
                  </a:lnTo>
                  <a:lnTo>
                    <a:pt x="218567" y="0"/>
                  </a:lnTo>
                  <a:lnTo>
                    <a:pt x="220980" y="14439"/>
                  </a:lnTo>
                  <a:lnTo>
                    <a:pt x="236093" y="14439"/>
                  </a:lnTo>
                  <a:close/>
                </a:path>
                <a:path w="267969" h="67945">
                  <a:moveTo>
                    <a:pt x="239522" y="32067"/>
                  </a:moveTo>
                  <a:lnTo>
                    <a:pt x="236728" y="17729"/>
                  </a:lnTo>
                  <a:lnTo>
                    <a:pt x="221615" y="17729"/>
                  </a:lnTo>
                  <a:lnTo>
                    <a:pt x="224028" y="32067"/>
                  </a:lnTo>
                  <a:lnTo>
                    <a:pt x="239522" y="32067"/>
                  </a:lnTo>
                  <a:close/>
                </a:path>
                <a:path w="267969" h="67945">
                  <a:moveTo>
                    <a:pt x="243078" y="49796"/>
                  </a:moveTo>
                  <a:lnTo>
                    <a:pt x="240284" y="35394"/>
                  </a:lnTo>
                  <a:lnTo>
                    <a:pt x="224663" y="35394"/>
                  </a:lnTo>
                  <a:lnTo>
                    <a:pt x="227076" y="49796"/>
                  </a:lnTo>
                  <a:lnTo>
                    <a:pt x="243078" y="49796"/>
                  </a:lnTo>
                  <a:close/>
                </a:path>
                <a:path w="267969" h="67945">
                  <a:moveTo>
                    <a:pt x="255270" y="14439"/>
                  </a:moveTo>
                  <a:lnTo>
                    <a:pt x="251841" y="0"/>
                  </a:lnTo>
                  <a:lnTo>
                    <a:pt x="237109" y="0"/>
                  </a:lnTo>
                  <a:lnTo>
                    <a:pt x="240284" y="14439"/>
                  </a:lnTo>
                  <a:lnTo>
                    <a:pt x="255270" y="14439"/>
                  </a:lnTo>
                  <a:close/>
                </a:path>
                <a:path w="267969" h="67945">
                  <a:moveTo>
                    <a:pt x="259334" y="32067"/>
                  </a:moveTo>
                  <a:lnTo>
                    <a:pt x="256032" y="17729"/>
                  </a:lnTo>
                  <a:lnTo>
                    <a:pt x="240919" y="17729"/>
                  </a:lnTo>
                  <a:lnTo>
                    <a:pt x="243967" y="32067"/>
                  </a:lnTo>
                  <a:lnTo>
                    <a:pt x="259334" y="32067"/>
                  </a:lnTo>
                  <a:close/>
                </a:path>
                <a:path w="267969" h="67945">
                  <a:moveTo>
                    <a:pt x="263652" y="49796"/>
                  </a:moveTo>
                  <a:lnTo>
                    <a:pt x="260223" y="35394"/>
                  </a:lnTo>
                  <a:lnTo>
                    <a:pt x="244602" y="35394"/>
                  </a:lnTo>
                  <a:lnTo>
                    <a:pt x="247523" y="49796"/>
                  </a:lnTo>
                  <a:lnTo>
                    <a:pt x="263652" y="49796"/>
                  </a:lnTo>
                  <a:close/>
                </a:path>
                <a:path w="267969" h="67945">
                  <a:moveTo>
                    <a:pt x="267843" y="67462"/>
                  </a:moveTo>
                  <a:lnTo>
                    <a:pt x="264414" y="53035"/>
                  </a:lnTo>
                  <a:lnTo>
                    <a:pt x="253111" y="53035"/>
                  </a:lnTo>
                  <a:lnTo>
                    <a:pt x="207010" y="53035"/>
                  </a:lnTo>
                  <a:lnTo>
                    <a:pt x="208915" y="67462"/>
                  </a:lnTo>
                  <a:lnTo>
                    <a:pt x="267843" y="67462"/>
                  </a:lnTo>
                  <a:close/>
                </a:path>
              </a:pathLst>
            </a:custGeom>
            <a:solidFill>
              <a:srgbClr val="EF30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612114" y="7066452"/>
              <a:ext cx="294005" cy="17145"/>
            </a:xfrm>
            <a:custGeom>
              <a:avLst/>
              <a:gdLst/>
              <a:ahLst/>
              <a:cxnLst/>
              <a:rect l="l" t="t" r="r" b="b"/>
              <a:pathLst>
                <a:path w="294005" h="17145">
                  <a:moveTo>
                    <a:pt x="293742" y="0"/>
                  </a:moveTo>
                  <a:lnTo>
                    <a:pt x="0" y="0"/>
                  </a:lnTo>
                  <a:lnTo>
                    <a:pt x="0" y="16604"/>
                  </a:lnTo>
                  <a:lnTo>
                    <a:pt x="293742" y="16604"/>
                  </a:lnTo>
                  <a:lnTo>
                    <a:pt x="2937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5074138" y="6100686"/>
              <a:ext cx="477520" cy="477520"/>
            </a:xfrm>
            <a:custGeom>
              <a:avLst/>
              <a:gdLst/>
              <a:ahLst/>
              <a:cxnLst/>
              <a:rect l="l" t="t" r="r" b="b"/>
              <a:pathLst>
                <a:path w="477519" h="477520">
                  <a:moveTo>
                    <a:pt x="238506" y="0"/>
                  </a:moveTo>
                  <a:lnTo>
                    <a:pt x="190445" y="4846"/>
                  </a:lnTo>
                  <a:lnTo>
                    <a:pt x="145678" y="18747"/>
                  </a:lnTo>
                  <a:lnTo>
                    <a:pt x="105165" y="40742"/>
                  </a:lnTo>
                  <a:lnTo>
                    <a:pt x="69865" y="69873"/>
                  </a:lnTo>
                  <a:lnTo>
                    <a:pt x="40739" y="105181"/>
                  </a:lnTo>
                  <a:lnTo>
                    <a:pt x="18746" y="145705"/>
                  </a:lnTo>
                  <a:lnTo>
                    <a:pt x="4846" y="190488"/>
                  </a:lnTo>
                  <a:lnTo>
                    <a:pt x="0" y="238569"/>
                  </a:lnTo>
                  <a:lnTo>
                    <a:pt x="4846" y="286647"/>
                  </a:lnTo>
                  <a:lnTo>
                    <a:pt x="18746" y="331427"/>
                  </a:lnTo>
                  <a:lnTo>
                    <a:pt x="40739" y="371952"/>
                  </a:lnTo>
                  <a:lnTo>
                    <a:pt x="69865" y="407260"/>
                  </a:lnTo>
                  <a:lnTo>
                    <a:pt x="105165" y="436392"/>
                  </a:lnTo>
                  <a:lnTo>
                    <a:pt x="145678" y="458389"/>
                  </a:lnTo>
                  <a:lnTo>
                    <a:pt x="190445" y="472291"/>
                  </a:lnTo>
                  <a:lnTo>
                    <a:pt x="238506" y="477139"/>
                  </a:lnTo>
                  <a:lnTo>
                    <a:pt x="286608" y="472291"/>
                  </a:lnTo>
                  <a:lnTo>
                    <a:pt x="331406" y="458389"/>
                  </a:lnTo>
                  <a:lnTo>
                    <a:pt x="371942" y="436392"/>
                  </a:lnTo>
                  <a:lnTo>
                    <a:pt x="407257" y="407260"/>
                  </a:lnTo>
                  <a:lnTo>
                    <a:pt x="436392" y="371952"/>
                  </a:lnTo>
                  <a:lnTo>
                    <a:pt x="458390" y="331427"/>
                  </a:lnTo>
                  <a:lnTo>
                    <a:pt x="472292" y="286647"/>
                  </a:lnTo>
                  <a:lnTo>
                    <a:pt x="477139" y="238569"/>
                  </a:lnTo>
                  <a:lnTo>
                    <a:pt x="472292" y="190488"/>
                  </a:lnTo>
                  <a:lnTo>
                    <a:pt x="458390" y="145705"/>
                  </a:lnTo>
                  <a:lnTo>
                    <a:pt x="436392" y="105181"/>
                  </a:lnTo>
                  <a:lnTo>
                    <a:pt x="407257" y="69873"/>
                  </a:lnTo>
                  <a:lnTo>
                    <a:pt x="371942" y="40742"/>
                  </a:lnTo>
                  <a:lnTo>
                    <a:pt x="331406" y="18747"/>
                  </a:lnTo>
                  <a:lnTo>
                    <a:pt x="286608" y="4846"/>
                  </a:lnTo>
                  <a:lnTo>
                    <a:pt x="238506" y="0"/>
                  </a:lnTo>
                  <a:close/>
                </a:path>
              </a:pathLst>
            </a:custGeom>
            <a:solidFill>
              <a:srgbClr val="4594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141321" y="6167983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171323" y="0"/>
                  </a:moveTo>
                  <a:lnTo>
                    <a:pt x="125824" y="6129"/>
                  </a:lnTo>
                  <a:lnTo>
                    <a:pt x="84911" y="23420"/>
                  </a:lnTo>
                  <a:lnTo>
                    <a:pt x="50228" y="50226"/>
                  </a:lnTo>
                  <a:lnTo>
                    <a:pt x="23419" y="84901"/>
                  </a:lnTo>
                  <a:lnTo>
                    <a:pt x="6139" y="125774"/>
                  </a:lnTo>
                  <a:lnTo>
                    <a:pt x="0" y="171272"/>
                  </a:lnTo>
                  <a:lnTo>
                    <a:pt x="6128" y="216744"/>
                  </a:lnTo>
                  <a:lnTo>
                    <a:pt x="23419" y="257639"/>
                  </a:lnTo>
                  <a:lnTo>
                    <a:pt x="50228" y="292311"/>
                  </a:lnTo>
                  <a:lnTo>
                    <a:pt x="84911" y="319114"/>
                  </a:lnTo>
                  <a:lnTo>
                    <a:pt x="125824" y="336403"/>
                  </a:lnTo>
                  <a:lnTo>
                    <a:pt x="171323" y="342531"/>
                  </a:lnTo>
                  <a:lnTo>
                    <a:pt x="216812" y="336403"/>
                  </a:lnTo>
                  <a:lnTo>
                    <a:pt x="224514" y="333146"/>
                  </a:lnTo>
                  <a:lnTo>
                    <a:pt x="166751" y="333146"/>
                  </a:lnTo>
                  <a:lnTo>
                    <a:pt x="151909" y="332040"/>
                  </a:lnTo>
                  <a:lnTo>
                    <a:pt x="137668" y="329699"/>
                  </a:lnTo>
                  <a:lnTo>
                    <a:pt x="123817" y="326118"/>
                  </a:lnTo>
                  <a:lnTo>
                    <a:pt x="110490" y="321348"/>
                  </a:lnTo>
                  <a:lnTo>
                    <a:pt x="105807" y="313766"/>
                  </a:lnTo>
                  <a:lnTo>
                    <a:pt x="94361" y="313766"/>
                  </a:lnTo>
                  <a:lnTo>
                    <a:pt x="74197" y="300843"/>
                  </a:lnTo>
                  <a:lnTo>
                    <a:pt x="56213" y="285154"/>
                  </a:lnTo>
                  <a:lnTo>
                    <a:pt x="40729" y="267001"/>
                  </a:lnTo>
                  <a:lnTo>
                    <a:pt x="28067" y="246684"/>
                  </a:lnTo>
                  <a:lnTo>
                    <a:pt x="50108" y="246684"/>
                  </a:lnTo>
                  <a:lnTo>
                    <a:pt x="44418" y="244374"/>
                  </a:lnTo>
                  <a:lnTo>
                    <a:pt x="12874" y="204935"/>
                  </a:lnTo>
                  <a:lnTo>
                    <a:pt x="9398" y="175933"/>
                  </a:lnTo>
                  <a:lnTo>
                    <a:pt x="341891" y="175933"/>
                  </a:lnTo>
                  <a:lnTo>
                    <a:pt x="342519" y="171272"/>
                  </a:lnTo>
                  <a:lnTo>
                    <a:pt x="341891" y="166611"/>
                  </a:lnTo>
                  <a:lnTo>
                    <a:pt x="9398" y="166611"/>
                  </a:lnTo>
                  <a:lnTo>
                    <a:pt x="10388" y="152630"/>
                  </a:lnTo>
                  <a:lnTo>
                    <a:pt x="20193" y="112979"/>
                  </a:lnTo>
                  <a:lnTo>
                    <a:pt x="48553" y="98628"/>
                  </a:lnTo>
                  <a:lnTo>
                    <a:pt x="26543" y="98628"/>
                  </a:lnTo>
                  <a:lnTo>
                    <a:pt x="40798" y="75420"/>
                  </a:lnTo>
                  <a:lnTo>
                    <a:pt x="58674" y="54995"/>
                  </a:lnTo>
                  <a:lnTo>
                    <a:pt x="79692" y="37797"/>
                  </a:lnTo>
                  <a:lnTo>
                    <a:pt x="103378" y="24269"/>
                  </a:lnTo>
                  <a:lnTo>
                    <a:pt x="115520" y="24269"/>
                  </a:lnTo>
                  <a:lnTo>
                    <a:pt x="120777" y="17360"/>
                  </a:lnTo>
                  <a:lnTo>
                    <a:pt x="131818" y="14180"/>
                  </a:lnTo>
                  <a:lnTo>
                    <a:pt x="143192" y="11769"/>
                  </a:lnTo>
                  <a:lnTo>
                    <a:pt x="154852" y="10163"/>
                  </a:lnTo>
                  <a:lnTo>
                    <a:pt x="166751" y="9398"/>
                  </a:lnTo>
                  <a:lnTo>
                    <a:pt x="224541" y="9398"/>
                  </a:lnTo>
                  <a:lnTo>
                    <a:pt x="216812" y="6129"/>
                  </a:lnTo>
                  <a:lnTo>
                    <a:pt x="171323" y="0"/>
                  </a:lnTo>
                  <a:close/>
                </a:path>
                <a:path w="342900" h="342900">
                  <a:moveTo>
                    <a:pt x="155716" y="267639"/>
                  </a:moveTo>
                  <a:lnTo>
                    <a:pt x="84963" y="267639"/>
                  </a:lnTo>
                  <a:lnTo>
                    <a:pt x="104368" y="271730"/>
                  </a:lnTo>
                  <a:lnTo>
                    <a:pt x="124571" y="274729"/>
                  </a:lnTo>
                  <a:lnTo>
                    <a:pt x="145416" y="276590"/>
                  </a:lnTo>
                  <a:lnTo>
                    <a:pt x="166751" y="277266"/>
                  </a:lnTo>
                  <a:lnTo>
                    <a:pt x="166751" y="333146"/>
                  </a:lnTo>
                  <a:lnTo>
                    <a:pt x="175895" y="333146"/>
                  </a:lnTo>
                  <a:lnTo>
                    <a:pt x="175895" y="277177"/>
                  </a:lnTo>
                  <a:lnTo>
                    <a:pt x="197439" y="276159"/>
                  </a:lnTo>
                  <a:lnTo>
                    <a:pt x="218519" y="273907"/>
                  </a:lnTo>
                  <a:lnTo>
                    <a:pt x="238956" y="270455"/>
                  </a:lnTo>
                  <a:lnTo>
                    <a:pt x="249295" y="268020"/>
                  </a:lnTo>
                  <a:lnTo>
                    <a:pt x="166751" y="268020"/>
                  </a:lnTo>
                  <a:lnTo>
                    <a:pt x="155716" y="267639"/>
                  </a:lnTo>
                  <a:close/>
                </a:path>
                <a:path w="342900" h="342900">
                  <a:moveTo>
                    <a:pt x="268595" y="265836"/>
                  </a:moveTo>
                  <a:lnTo>
                    <a:pt x="258572" y="265836"/>
                  </a:lnTo>
                  <a:lnTo>
                    <a:pt x="253293" y="280953"/>
                  </a:lnTo>
                  <a:lnTo>
                    <a:pt x="247205" y="295260"/>
                  </a:lnTo>
                  <a:lnTo>
                    <a:pt x="219275" y="325995"/>
                  </a:lnTo>
                  <a:lnTo>
                    <a:pt x="175895" y="333146"/>
                  </a:lnTo>
                  <a:lnTo>
                    <a:pt x="224514" y="333146"/>
                  </a:lnTo>
                  <a:lnTo>
                    <a:pt x="257701" y="319114"/>
                  </a:lnTo>
                  <a:lnTo>
                    <a:pt x="264911" y="313537"/>
                  </a:lnTo>
                  <a:lnTo>
                    <a:pt x="248793" y="313537"/>
                  </a:lnTo>
                  <a:lnTo>
                    <a:pt x="254833" y="301744"/>
                  </a:lnTo>
                  <a:lnTo>
                    <a:pt x="260350" y="289283"/>
                  </a:lnTo>
                  <a:lnTo>
                    <a:pt x="265313" y="276159"/>
                  </a:lnTo>
                  <a:lnTo>
                    <a:pt x="268595" y="265836"/>
                  </a:lnTo>
                  <a:close/>
                </a:path>
                <a:path w="342900" h="342900">
                  <a:moveTo>
                    <a:pt x="50108" y="246684"/>
                  </a:moveTo>
                  <a:lnTo>
                    <a:pt x="28067" y="246684"/>
                  </a:lnTo>
                  <a:lnTo>
                    <a:pt x="38657" y="251879"/>
                  </a:lnTo>
                  <a:lnTo>
                    <a:pt x="49831" y="256630"/>
                  </a:lnTo>
                  <a:lnTo>
                    <a:pt x="61553" y="260916"/>
                  </a:lnTo>
                  <a:lnTo>
                    <a:pt x="73787" y="264718"/>
                  </a:lnTo>
                  <a:lnTo>
                    <a:pt x="78073" y="277786"/>
                  </a:lnTo>
                  <a:lnTo>
                    <a:pt x="82931" y="290366"/>
                  </a:lnTo>
                  <a:lnTo>
                    <a:pt x="88360" y="302384"/>
                  </a:lnTo>
                  <a:lnTo>
                    <a:pt x="94361" y="313766"/>
                  </a:lnTo>
                  <a:lnTo>
                    <a:pt x="105807" y="313766"/>
                  </a:lnTo>
                  <a:lnTo>
                    <a:pt x="103018" y="309250"/>
                  </a:lnTo>
                  <a:lnTo>
                    <a:pt x="96250" y="296213"/>
                  </a:lnTo>
                  <a:lnTo>
                    <a:pt x="90219" y="282316"/>
                  </a:lnTo>
                  <a:lnTo>
                    <a:pt x="84963" y="267639"/>
                  </a:lnTo>
                  <a:lnTo>
                    <a:pt x="155716" y="267639"/>
                  </a:lnTo>
                  <a:lnTo>
                    <a:pt x="144440" y="267250"/>
                  </a:lnTo>
                  <a:lnTo>
                    <a:pt x="122761" y="265191"/>
                  </a:lnTo>
                  <a:lnTo>
                    <a:pt x="101867" y="261880"/>
                  </a:lnTo>
                  <a:lnTo>
                    <a:pt x="81915" y="257352"/>
                  </a:lnTo>
                  <a:lnTo>
                    <a:pt x="81159" y="254203"/>
                  </a:lnTo>
                  <a:lnTo>
                    <a:pt x="70866" y="254203"/>
                  </a:lnTo>
                  <a:lnTo>
                    <a:pt x="57284" y="249598"/>
                  </a:lnTo>
                  <a:lnTo>
                    <a:pt x="50108" y="246684"/>
                  </a:lnTo>
                  <a:close/>
                </a:path>
                <a:path w="342900" h="342900">
                  <a:moveTo>
                    <a:pt x="325693" y="242100"/>
                  </a:moveTo>
                  <a:lnTo>
                    <a:pt x="316992" y="242100"/>
                  </a:lnTo>
                  <a:lnTo>
                    <a:pt x="304264" y="263763"/>
                  </a:lnTo>
                  <a:lnTo>
                    <a:pt x="288417" y="283114"/>
                  </a:lnTo>
                  <a:lnTo>
                    <a:pt x="269807" y="299818"/>
                  </a:lnTo>
                  <a:lnTo>
                    <a:pt x="248793" y="313537"/>
                  </a:lnTo>
                  <a:lnTo>
                    <a:pt x="264911" y="313537"/>
                  </a:lnTo>
                  <a:lnTo>
                    <a:pt x="292354" y="292311"/>
                  </a:lnTo>
                  <a:lnTo>
                    <a:pt x="319132" y="257639"/>
                  </a:lnTo>
                  <a:lnTo>
                    <a:pt x="325693" y="242100"/>
                  </a:lnTo>
                  <a:close/>
                </a:path>
                <a:path w="342900" h="342900">
                  <a:moveTo>
                    <a:pt x="175895" y="175933"/>
                  </a:moveTo>
                  <a:lnTo>
                    <a:pt x="166751" y="175933"/>
                  </a:lnTo>
                  <a:lnTo>
                    <a:pt x="166751" y="268020"/>
                  </a:lnTo>
                  <a:lnTo>
                    <a:pt x="249295" y="268020"/>
                  </a:lnTo>
                  <a:lnTo>
                    <a:pt x="249618" y="267944"/>
                  </a:lnTo>
                  <a:lnTo>
                    <a:pt x="175895" y="267944"/>
                  </a:lnTo>
                  <a:lnTo>
                    <a:pt x="175895" y="175933"/>
                  </a:lnTo>
                  <a:close/>
                </a:path>
                <a:path w="342900" h="342900">
                  <a:moveTo>
                    <a:pt x="281559" y="175933"/>
                  </a:moveTo>
                  <a:lnTo>
                    <a:pt x="271653" y="175933"/>
                  </a:lnTo>
                  <a:lnTo>
                    <a:pt x="271028" y="195724"/>
                  </a:lnTo>
                  <a:lnTo>
                    <a:pt x="270944" y="197311"/>
                  </a:lnTo>
                  <a:lnTo>
                    <a:pt x="265866" y="236520"/>
                  </a:lnTo>
                  <a:lnTo>
                    <a:pt x="220360" y="264266"/>
                  </a:lnTo>
                  <a:lnTo>
                    <a:pt x="175895" y="267944"/>
                  </a:lnTo>
                  <a:lnTo>
                    <a:pt x="249618" y="267944"/>
                  </a:lnTo>
                  <a:lnTo>
                    <a:pt x="258572" y="265836"/>
                  </a:lnTo>
                  <a:lnTo>
                    <a:pt x="268595" y="265836"/>
                  </a:lnTo>
                  <a:lnTo>
                    <a:pt x="269621" y="262610"/>
                  </a:lnTo>
                  <a:lnTo>
                    <a:pt x="282469" y="258243"/>
                  </a:lnTo>
                  <a:lnTo>
                    <a:pt x="294687" y="253369"/>
                  </a:lnTo>
                  <a:lnTo>
                    <a:pt x="297581" y="252018"/>
                  </a:lnTo>
                  <a:lnTo>
                    <a:pt x="272542" y="252018"/>
                  </a:lnTo>
                  <a:lnTo>
                    <a:pt x="276415" y="233741"/>
                  </a:lnTo>
                  <a:lnTo>
                    <a:pt x="279241" y="214936"/>
                  </a:lnTo>
                  <a:lnTo>
                    <a:pt x="280971" y="195724"/>
                  </a:lnTo>
                  <a:lnTo>
                    <a:pt x="281559" y="176225"/>
                  </a:lnTo>
                  <a:lnTo>
                    <a:pt x="281559" y="175933"/>
                  </a:lnTo>
                  <a:close/>
                </a:path>
                <a:path w="342900" h="342900">
                  <a:moveTo>
                    <a:pt x="71120" y="175933"/>
                  </a:moveTo>
                  <a:lnTo>
                    <a:pt x="61214" y="175933"/>
                  </a:lnTo>
                  <a:lnTo>
                    <a:pt x="61827" y="195724"/>
                  </a:lnTo>
                  <a:lnTo>
                    <a:pt x="61937" y="197311"/>
                  </a:lnTo>
                  <a:lnTo>
                    <a:pt x="63706" y="216142"/>
                  </a:lnTo>
                  <a:lnTo>
                    <a:pt x="66732" y="235477"/>
                  </a:lnTo>
                  <a:lnTo>
                    <a:pt x="70866" y="254203"/>
                  </a:lnTo>
                  <a:lnTo>
                    <a:pt x="81159" y="254203"/>
                  </a:lnTo>
                  <a:lnTo>
                    <a:pt x="77281" y="238045"/>
                  </a:lnTo>
                  <a:lnTo>
                    <a:pt x="73898" y="217974"/>
                  </a:lnTo>
                  <a:lnTo>
                    <a:pt x="71824" y="197311"/>
                  </a:lnTo>
                  <a:lnTo>
                    <a:pt x="71120" y="176225"/>
                  </a:lnTo>
                  <a:lnTo>
                    <a:pt x="71120" y="175933"/>
                  </a:lnTo>
                  <a:close/>
                </a:path>
                <a:path w="342900" h="342900">
                  <a:moveTo>
                    <a:pt x="341891" y="175933"/>
                  </a:moveTo>
                  <a:lnTo>
                    <a:pt x="333248" y="175933"/>
                  </a:lnTo>
                  <a:lnTo>
                    <a:pt x="332347" y="189145"/>
                  </a:lnTo>
                  <a:lnTo>
                    <a:pt x="330422" y="202058"/>
                  </a:lnTo>
                  <a:lnTo>
                    <a:pt x="300164" y="240720"/>
                  </a:lnTo>
                  <a:lnTo>
                    <a:pt x="272542" y="252018"/>
                  </a:lnTo>
                  <a:lnTo>
                    <a:pt x="297581" y="252018"/>
                  </a:lnTo>
                  <a:lnTo>
                    <a:pt x="306214" y="247989"/>
                  </a:lnTo>
                  <a:lnTo>
                    <a:pt x="316992" y="242100"/>
                  </a:lnTo>
                  <a:lnTo>
                    <a:pt x="325693" y="242100"/>
                  </a:lnTo>
                  <a:lnTo>
                    <a:pt x="336399" y="216744"/>
                  </a:lnTo>
                  <a:lnTo>
                    <a:pt x="341891" y="175933"/>
                  </a:lnTo>
                  <a:close/>
                </a:path>
                <a:path w="342900" h="342900">
                  <a:moveTo>
                    <a:pt x="83502" y="89839"/>
                  </a:moveTo>
                  <a:lnTo>
                    <a:pt x="73279" y="89839"/>
                  </a:lnTo>
                  <a:lnTo>
                    <a:pt x="68593" y="108186"/>
                  </a:lnTo>
                  <a:lnTo>
                    <a:pt x="65039" y="127187"/>
                  </a:lnTo>
                  <a:lnTo>
                    <a:pt x="62702" y="146296"/>
                  </a:lnTo>
                  <a:lnTo>
                    <a:pt x="62620" y="147250"/>
                  </a:lnTo>
                  <a:lnTo>
                    <a:pt x="61468" y="166611"/>
                  </a:lnTo>
                  <a:lnTo>
                    <a:pt x="71247" y="166611"/>
                  </a:lnTo>
                  <a:lnTo>
                    <a:pt x="72576" y="145739"/>
                  </a:lnTo>
                  <a:lnTo>
                    <a:pt x="75215" y="125374"/>
                  </a:lnTo>
                  <a:lnTo>
                    <a:pt x="79140" y="105685"/>
                  </a:lnTo>
                  <a:lnTo>
                    <a:pt x="83502" y="89839"/>
                  </a:lnTo>
                  <a:close/>
                </a:path>
                <a:path w="342900" h="342900">
                  <a:moveTo>
                    <a:pt x="249383" y="76923"/>
                  </a:moveTo>
                  <a:lnTo>
                    <a:pt x="166751" y="76923"/>
                  </a:lnTo>
                  <a:lnTo>
                    <a:pt x="166751" y="166611"/>
                  </a:lnTo>
                  <a:lnTo>
                    <a:pt x="175895" y="166611"/>
                  </a:lnTo>
                  <a:lnTo>
                    <a:pt x="175895" y="77000"/>
                  </a:lnTo>
                  <a:lnTo>
                    <a:pt x="249726" y="77000"/>
                  </a:lnTo>
                  <a:lnTo>
                    <a:pt x="249383" y="76923"/>
                  </a:lnTo>
                  <a:close/>
                </a:path>
                <a:path w="342900" h="342900">
                  <a:moveTo>
                    <a:pt x="249726" y="77000"/>
                  </a:moveTo>
                  <a:lnTo>
                    <a:pt x="175895" y="77000"/>
                  </a:lnTo>
                  <a:lnTo>
                    <a:pt x="197768" y="78102"/>
                  </a:lnTo>
                  <a:lnTo>
                    <a:pt x="219059" y="80473"/>
                  </a:lnTo>
                  <a:lnTo>
                    <a:pt x="259080" y="88785"/>
                  </a:lnTo>
                  <a:lnTo>
                    <a:pt x="267731" y="126460"/>
                  </a:lnTo>
                  <a:lnTo>
                    <a:pt x="271526" y="166611"/>
                  </a:lnTo>
                  <a:lnTo>
                    <a:pt x="281305" y="166611"/>
                  </a:lnTo>
                  <a:lnTo>
                    <a:pt x="280243" y="147250"/>
                  </a:lnTo>
                  <a:lnTo>
                    <a:pt x="278050" y="128331"/>
                  </a:lnTo>
                  <a:lnTo>
                    <a:pt x="274786" y="109963"/>
                  </a:lnTo>
                  <a:lnTo>
                    <a:pt x="270510" y="92252"/>
                  </a:lnTo>
                  <a:lnTo>
                    <a:pt x="296340" y="92252"/>
                  </a:lnTo>
                  <a:lnTo>
                    <a:pt x="294497" y="91393"/>
                  </a:lnTo>
                  <a:lnTo>
                    <a:pt x="281279" y="86181"/>
                  </a:lnTo>
                  <a:lnTo>
                    <a:pt x="267335" y="81584"/>
                  </a:lnTo>
                  <a:lnTo>
                    <a:pt x="266171" y="78346"/>
                  </a:lnTo>
                  <a:lnTo>
                    <a:pt x="255778" y="78346"/>
                  </a:lnTo>
                  <a:lnTo>
                    <a:pt x="249726" y="77000"/>
                  </a:lnTo>
                  <a:close/>
                </a:path>
                <a:path w="342900" h="342900">
                  <a:moveTo>
                    <a:pt x="296340" y="92252"/>
                  </a:moveTo>
                  <a:lnTo>
                    <a:pt x="270510" y="92252"/>
                  </a:lnTo>
                  <a:lnTo>
                    <a:pt x="285730" y="97754"/>
                  </a:lnTo>
                  <a:lnTo>
                    <a:pt x="299878" y="103995"/>
                  </a:lnTo>
                  <a:lnTo>
                    <a:pt x="327997" y="130121"/>
                  </a:lnTo>
                  <a:lnTo>
                    <a:pt x="333248" y="166611"/>
                  </a:lnTo>
                  <a:lnTo>
                    <a:pt x="341891" y="166611"/>
                  </a:lnTo>
                  <a:lnTo>
                    <a:pt x="336388" y="125774"/>
                  </a:lnTo>
                  <a:lnTo>
                    <a:pt x="326992" y="103517"/>
                  </a:lnTo>
                  <a:lnTo>
                    <a:pt x="318516" y="103517"/>
                  </a:lnTo>
                  <a:lnTo>
                    <a:pt x="306929" y="97184"/>
                  </a:lnTo>
                  <a:lnTo>
                    <a:pt x="296340" y="92252"/>
                  </a:lnTo>
                  <a:close/>
                </a:path>
                <a:path w="342900" h="342900">
                  <a:moveTo>
                    <a:pt x="259176" y="24561"/>
                  </a:moveTo>
                  <a:lnTo>
                    <a:pt x="239903" y="24561"/>
                  </a:lnTo>
                  <a:lnTo>
                    <a:pt x="264562" y="38832"/>
                  </a:lnTo>
                  <a:lnTo>
                    <a:pt x="286210" y="57081"/>
                  </a:lnTo>
                  <a:lnTo>
                    <a:pt x="304357" y="78809"/>
                  </a:lnTo>
                  <a:lnTo>
                    <a:pt x="318516" y="103517"/>
                  </a:lnTo>
                  <a:lnTo>
                    <a:pt x="326992" y="103517"/>
                  </a:lnTo>
                  <a:lnTo>
                    <a:pt x="319132" y="84901"/>
                  </a:lnTo>
                  <a:lnTo>
                    <a:pt x="292354" y="50226"/>
                  </a:lnTo>
                  <a:lnTo>
                    <a:pt x="259176" y="24561"/>
                  </a:lnTo>
                  <a:close/>
                </a:path>
                <a:path w="342900" h="342900">
                  <a:moveTo>
                    <a:pt x="115520" y="24269"/>
                  </a:moveTo>
                  <a:lnTo>
                    <a:pt x="103378" y="24269"/>
                  </a:lnTo>
                  <a:lnTo>
                    <a:pt x="95547" y="36677"/>
                  </a:lnTo>
                  <a:lnTo>
                    <a:pt x="88382" y="50226"/>
                  </a:lnTo>
                  <a:lnTo>
                    <a:pt x="82125" y="64335"/>
                  </a:lnTo>
                  <a:lnTo>
                    <a:pt x="76581" y="79400"/>
                  </a:lnTo>
                  <a:lnTo>
                    <a:pt x="63083" y="83401"/>
                  </a:lnTo>
                  <a:lnTo>
                    <a:pt x="50228" y="87947"/>
                  </a:lnTo>
                  <a:lnTo>
                    <a:pt x="38040" y="93027"/>
                  </a:lnTo>
                  <a:lnTo>
                    <a:pt x="26543" y="98628"/>
                  </a:lnTo>
                  <a:lnTo>
                    <a:pt x="48553" y="98628"/>
                  </a:lnTo>
                  <a:lnTo>
                    <a:pt x="58644" y="94626"/>
                  </a:lnTo>
                  <a:lnTo>
                    <a:pt x="73279" y="89839"/>
                  </a:lnTo>
                  <a:lnTo>
                    <a:pt x="83502" y="89839"/>
                  </a:lnTo>
                  <a:lnTo>
                    <a:pt x="84328" y="86842"/>
                  </a:lnTo>
                  <a:lnTo>
                    <a:pt x="103778" y="82608"/>
                  </a:lnTo>
                  <a:lnTo>
                    <a:pt x="124110" y="79516"/>
                  </a:lnTo>
                  <a:lnTo>
                    <a:pt x="145157" y="77607"/>
                  </a:lnTo>
                  <a:lnTo>
                    <a:pt x="166751" y="76923"/>
                  </a:lnTo>
                  <a:lnTo>
                    <a:pt x="249383" y="76923"/>
                  </a:lnTo>
                  <a:lnTo>
                    <a:pt x="247670" y="76542"/>
                  </a:lnTo>
                  <a:lnTo>
                    <a:pt x="87757" y="76542"/>
                  </a:lnTo>
                  <a:lnTo>
                    <a:pt x="94541" y="59853"/>
                  </a:lnTo>
                  <a:lnTo>
                    <a:pt x="102314" y="44337"/>
                  </a:lnTo>
                  <a:lnTo>
                    <a:pt x="111063" y="30128"/>
                  </a:lnTo>
                  <a:lnTo>
                    <a:pt x="115520" y="24269"/>
                  </a:lnTo>
                  <a:close/>
                </a:path>
                <a:path w="342900" h="342900">
                  <a:moveTo>
                    <a:pt x="224541" y="9398"/>
                  </a:moveTo>
                  <a:lnTo>
                    <a:pt x="175895" y="9398"/>
                  </a:lnTo>
                  <a:lnTo>
                    <a:pt x="187963" y="10177"/>
                  </a:lnTo>
                  <a:lnTo>
                    <a:pt x="199771" y="11825"/>
                  </a:lnTo>
                  <a:lnTo>
                    <a:pt x="241188" y="45289"/>
                  </a:lnTo>
                  <a:lnTo>
                    <a:pt x="255778" y="78346"/>
                  </a:lnTo>
                  <a:lnTo>
                    <a:pt x="266171" y="78346"/>
                  </a:lnTo>
                  <a:lnTo>
                    <a:pt x="261745" y="66031"/>
                  </a:lnTo>
                  <a:lnTo>
                    <a:pt x="255285" y="51301"/>
                  </a:lnTo>
                  <a:lnTo>
                    <a:pt x="247993" y="37457"/>
                  </a:lnTo>
                  <a:lnTo>
                    <a:pt x="239903" y="24561"/>
                  </a:lnTo>
                  <a:lnTo>
                    <a:pt x="259176" y="24561"/>
                  </a:lnTo>
                  <a:lnTo>
                    <a:pt x="257701" y="23420"/>
                  </a:lnTo>
                  <a:lnTo>
                    <a:pt x="224541" y="9398"/>
                  </a:lnTo>
                  <a:close/>
                </a:path>
                <a:path w="342900" h="342900">
                  <a:moveTo>
                    <a:pt x="175895" y="9398"/>
                  </a:moveTo>
                  <a:lnTo>
                    <a:pt x="166751" y="9398"/>
                  </a:lnTo>
                  <a:lnTo>
                    <a:pt x="166751" y="67678"/>
                  </a:lnTo>
                  <a:lnTo>
                    <a:pt x="146228" y="68299"/>
                  </a:lnTo>
                  <a:lnTo>
                    <a:pt x="126111" y="70005"/>
                  </a:lnTo>
                  <a:lnTo>
                    <a:pt x="106564" y="72764"/>
                  </a:lnTo>
                  <a:lnTo>
                    <a:pt x="87757" y="76542"/>
                  </a:lnTo>
                  <a:lnTo>
                    <a:pt x="247670" y="76542"/>
                  </a:lnTo>
                  <a:lnTo>
                    <a:pt x="236777" y="74119"/>
                  </a:lnTo>
                  <a:lnTo>
                    <a:pt x="217027" y="70918"/>
                  </a:lnTo>
                  <a:lnTo>
                    <a:pt x="196681" y="68786"/>
                  </a:lnTo>
                  <a:lnTo>
                    <a:pt x="175895" y="67767"/>
                  </a:lnTo>
                  <a:lnTo>
                    <a:pt x="175895" y="93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813282" y="7618031"/>
              <a:ext cx="368935" cy="368935"/>
            </a:xfrm>
            <a:custGeom>
              <a:avLst/>
              <a:gdLst/>
              <a:ahLst/>
              <a:cxnLst/>
              <a:rect l="l" t="t" r="r" b="b"/>
              <a:pathLst>
                <a:path w="368934" h="368934">
                  <a:moveTo>
                    <a:pt x="184277" y="0"/>
                  </a:moveTo>
                  <a:lnTo>
                    <a:pt x="135304" y="6580"/>
                  </a:lnTo>
                  <a:lnTo>
                    <a:pt x="91289" y="25152"/>
                  </a:lnTo>
                  <a:lnTo>
                    <a:pt x="53990" y="53955"/>
                  </a:lnTo>
                  <a:lnTo>
                    <a:pt x="25169" y="91234"/>
                  </a:lnTo>
                  <a:lnTo>
                    <a:pt x="6585" y="135231"/>
                  </a:lnTo>
                  <a:lnTo>
                    <a:pt x="0" y="184188"/>
                  </a:lnTo>
                  <a:lnTo>
                    <a:pt x="6585" y="233171"/>
                  </a:lnTo>
                  <a:lnTo>
                    <a:pt x="25169" y="277175"/>
                  </a:lnTo>
                  <a:lnTo>
                    <a:pt x="53990" y="314448"/>
                  </a:lnTo>
                  <a:lnTo>
                    <a:pt x="91289" y="343241"/>
                  </a:lnTo>
                  <a:lnTo>
                    <a:pt x="135304" y="361800"/>
                  </a:lnTo>
                  <a:lnTo>
                    <a:pt x="184277" y="368376"/>
                  </a:lnTo>
                  <a:lnTo>
                    <a:pt x="233249" y="361800"/>
                  </a:lnTo>
                  <a:lnTo>
                    <a:pt x="277264" y="343241"/>
                  </a:lnTo>
                  <a:lnTo>
                    <a:pt x="314563" y="314448"/>
                  </a:lnTo>
                  <a:lnTo>
                    <a:pt x="343384" y="277175"/>
                  </a:lnTo>
                  <a:lnTo>
                    <a:pt x="361968" y="233171"/>
                  </a:lnTo>
                  <a:lnTo>
                    <a:pt x="368554" y="184188"/>
                  </a:lnTo>
                  <a:lnTo>
                    <a:pt x="361968" y="135231"/>
                  </a:lnTo>
                  <a:lnTo>
                    <a:pt x="343384" y="91234"/>
                  </a:lnTo>
                  <a:lnTo>
                    <a:pt x="314563" y="53955"/>
                  </a:lnTo>
                  <a:lnTo>
                    <a:pt x="277264" y="25152"/>
                  </a:lnTo>
                  <a:lnTo>
                    <a:pt x="233249" y="6580"/>
                  </a:lnTo>
                  <a:lnTo>
                    <a:pt x="184277" y="0"/>
                  </a:lnTo>
                  <a:close/>
                </a:path>
              </a:pathLst>
            </a:custGeom>
            <a:solidFill>
              <a:srgbClr val="9D31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05532" y="7665884"/>
              <a:ext cx="177244" cy="2786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0849826" y="8512149"/>
              <a:ext cx="6125845" cy="290195"/>
            </a:xfrm>
            <a:custGeom>
              <a:avLst/>
              <a:gdLst/>
              <a:ahLst/>
              <a:cxnLst/>
              <a:rect l="l" t="t" r="r" b="b"/>
              <a:pathLst>
                <a:path w="6125844" h="290195">
                  <a:moveTo>
                    <a:pt x="6125502" y="228"/>
                  </a:moveTo>
                  <a:lnTo>
                    <a:pt x="3352419" y="228"/>
                  </a:lnTo>
                  <a:lnTo>
                    <a:pt x="3352444" y="0"/>
                  </a:lnTo>
                  <a:lnTo>
                    <a:pt x="3275495" y="0"/>
                  </a:lnTo>
                  <a:lnTo>
                    <a:pt x="3269869" y="48768"/>
                  </a:lnTo>
                  <a:lnTo>
                    <a:pt x="3253841" y="93535"/>
                  </a:lnTo>
                  <a:lnTo>
                    <a:pt x="3228708" y="133057"/>
                  </a:lnTo>
                  <a:lnTo>
                    <a:pt x="3195751" y="166027"/>
                  </a:lnTo>
                  <a:lnTo>
                    <a:pt x="3156254" y="191160"/>
                  </a:lnTo>
                  <a:lnTo>
                    <a:pt x="3111500" y="207175"/>
                  </a:lnTo>
                  <a:lnTo>
                    <a:pt x="3062770" y="212801"/>
                  </a:lnTo>
                  <a:lnTo>
                    <a:pt x="3014027" y="207175"/>
                  </a:lnTo>
                  <a:lnTo>
                    <a:pt x="2969247" y="191160"/>
                  </a:lnTo>
                  <a:lnTo>
                    <a:pt x="2929725" y="166027"/>
                  </a:lnTo>
                  <a:lnTo>
                    <a:pt x="2896743" y="133057"/>
                  </a:lnTo>
                  <a:lnTo>
                    <a:pt x="2871584" y="93535"/>
                  </a:lnTo>
                  <a:lnTo>
                    <a:pt x="2855544" y="48768"/>
                  </a:lnTo>
                  <a:lnTo>
                    <a:pt x="2849918" y="0"/>
                  </a:lnTo>
                  <a:lnTo>
                    <a:pt x="2773083" y="0"/>
                  </a:lnTo>
                  <a:lnTo>
                    <a:pt x="2773095" y="228"/>
                  </a:lnTo>
                  <a:lnTo>
                    <a:pt x="0" y="228"/>
                  </a:lnTo>
                  <a:lnTo>
                    <a:pt x="0" y="84505"/>
                  </a:lnTo>
                  <a:lnTo>
                    <a:pt x="2786138" y="84505"/>
                  </a:lnTo>
                  <a:lnTo>
                    <a:pt x="2787866" y="91490"/>
                  </a:lnTo>
                  <a:lnTo>
                    <a:pt x="2805455" y="133032"/>
                  </a:lnTo>
                  <a:lnTo>
                    <a:pt x="2829039" y="170992"/>
                  </a:lnTo>
                  <a:lnTo>
                    <a:pt x="2858008" y="204749"/>
                  </a:lnTo>
                  <a:lnTo>
                    <a:pt x="2891777" y="233718"/>
                  </a:lnTo>
                  <a:lnTo>
                    <a:pt x="2929737" y="257289"/>
                  </a:lnTo>
                  <a:lnTo>
                    <a:pt x="2971292" y="274866"/>
                  </a:lnTo>
                  <a:lnTo>
                    <a:pt x="3015831" y="285864"/>
                  </a:lnTo>
                  <a:lnTo>
                    <a:pt x="3062770" y="289648"/>
                  </a:lnTo>
                  <a:lnTo>
                    <a:pt x="3109696" y="285864"/>
                  </a:lnTo>
                  <a:lnTo>
                    <a:pt x="3154235" y="274866"/>
                  </a:lnTo>
                  <a:lnTo>
                    <a:pt x="3195790" y="257289"/>
                  </a:lnTo>
                  <a:lnTo>
                    <a:pt x="3233750" y="233718"/>
                  </a:lnTo>
                  <a:lnTo>
                    <a:pt x="3267519" y="204749"/>
                  </a:lnTo>
                  <a:lnTo>
                    <a:pt x="3296488" y="170992"/>
                  </a:lnTo>
                  <a:lnTo>
                    <a:pt x="3320072" y="133032"/>
                  </a:lnTo>
                  <a:lnTo>
                    <a:pt x="3337661" y="91490"/>
                  </a:lnTo>
                  <a:lnTo>
                    <a:pt x="3339376" y="84505"/>
                  </a:lnTo>
                  <a:lnTo>
                    <a:pt x="6125502" y="84505"/>
                  </a:lnTo>
                  <a:lnTo>
                    <a:pt x="6125502" y="228"/>
                  </a:lnTo>
                  <a:close/>
                </a:path>
              </a:pathLst>
            </a:custGeom>
            <a:solidFill>
              <a:srgbClr val="DA3B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0981207" y="7240726"/>
              <a:ext cx="5862955" cy="1449705"/>
            </a:xfrm>
            <a:custGeom>
              <a:avLst/>
              <a:gdLst/>
              <a:ahLst/>
              <a:cxnLst/>
              <a:rect l="l" t="t" r="r" b="b"/>
              <a:pathLst>
                <a:path w="5862955" h="1449704">
                  <a:moveTo>
                    <a:pt x="2931388" y="1246784"/>
                  </a:moveTo>
                  <a:lnTo>
                    <a:pt x="2749651" y="1011516"/>
                  </a:lnTo>
                  <a:lnTo>
                    <a:pt x="444461" y="400596"/>
                  </a:lnTo>
                  <a:lnTo>
                    <a:pt x="434238" y="439280"/>
                  </a:lnTo>
                  <a:lnTo>
                    <a:pt x="2749651" y="1052753"/>
                  </a:lnTo>
                  <a:lnTo>
                    <a:pt x="2931007" y="1289151"/>
                  </a:lnTo>
                  <a:lnTo>
                    <a:pt x="2931388" y="1246784"/>
                  </a:lnTo>
                  <a:close/>
                </a:path>
                <a:path w="5862955" h="1449704">
                  <a:moveTo>
                    <a:pt x="5019014" y="35902"/>
                  </a:moveTo>
                  <a:lnTo>
                    <a:pt x="5001615" y="0"/>
                  </a:lnTo>
                  <a:lnTo>
                    <a:pt x="3113125" y="917321"/>
                  </a:lnTo>
                  <a:lnTo>
                    <a:pt x="3113125" y="916940"/>
                  </a:lnTo>
                  <a:lnTo>
                    <a:pt x="2931388" y="1152283"/>
                  </a:lnTo>
                  <a:lnTo>
                    <a:pt x="2749651" y="916940"/>
                  </a:lnTo>
                  <a:lnTo>
                    <a:pt x="2749651" y="917321"/>
                  </a:lnTo>
                  <a:lnTo>
                    <a:pt x="861110" y="0"/>
                  </a:lnTo>
                  <a:lnTo>
                    <a:pt x="843673" y="35902"/>
                  </a:lnTo>
                  <a:lnTo>
                    <a:pt x="2749651" y="961720"/>
                  </a:lnTo>
                  <a:lnTo>
                    <a:pt x="2749651" y="961491"/>
                  </a:lnTo>
                  <a:lnTo>
                    <a:pt x="2931388" y="1196086"/>
                  </a:lnTo>
                  <a:lnTo>
                    <a:pt x="3113125" y="961491"/>
                  </a:lnTo>
                  <a:lnTo>
                    <a:pt x="3113125" y="961720"/>
                  </a:lnTo>
                  <a:lnTo>
                    <a:pt x="5019014" y="35902"/>
                  </a:lnTo>
                  <a:close/>
                </a:path>
                <a:path w="5862955" h="1449704">
                  <a:moveTo>
                    <a:pt x="5253710" y="226695"/>
                  </a:moveTo>
                  <a:lnTo>
                    <a:pt x="5239740" y="187337"/>
                  </a:lnTo>
                  <a:lnTo>
                    <a:pt x="3113125" y="965923"/>
                  </a:lnTo>
                  <a:lnTo>
                    <a:pt x="2931388" y="1201191"/>
                  </a:lnTo>
                  <a:lnTo>
                    <a:pt x="2749651" y="965923"/>
                  </a:lnTo>
                  <a:lnTo>
                    <a:pt x="622960" y="187337"/>
                  </a:lnTo>
                  <a:lnTo>
                    <a:pt x="609130" y="226695"/>
                  </a:lnTo>
                  <a:lnTo>
                    <a:pt x="2749651" y="1010399"/>
                  </a:lnTo>
                  <a:lnTo>
                    <a:pt x="2931388" y="1244904"/>
                  </a:lnTo>
                  <a:lnTo>
                    <a:pt x="3113125" y="1010399"/>
                  </a:lnTo>
                  <a:lnTo>
                    <a:pt x="5253710" y="226695"/>
                  </a:lnTo>
                  <a:close/>
                </a:path>
                <a:path w="5862955" h="1449704">
                  <a:moveTo>
                    <a:pt x="5428335" y="439280"/>
                  </a:moveTo>
                  <a:lnTo>
                    <a:pt x="5418175" y="400596"/>
                  </a:lnTo>
                  <a:lnTo>
                    <a:pt x="3113125" y="1011516"/>
                  </a:lnTo>
                  <a:lnTo>
                    <a:pt x="2931388" y="1246784"/>
                  </a:lnTo>
                  <a:lnTo>
                    <a:pt x="2931642" y="1289151"/>
                  </a:lnTo>
                  <a:lnTo>
                    <a:pt x="3113125" y="1052753"/>
                  </a:lnTo>
                  <a:lnTo>
                    <a:pt x="5428335" y="439280"/>
                  </a:lnTo>
                  <a:close/>
                </a:path>
                <a:path w="5862955" h="1449704">
                  <a:moveTo>
                    <a:pt x="5637758" y="774217"/>
                  </a:moveTo>
                  <a:lnTo>
                    <a:pt x="5632170" y="734707"/>
                  </a:lnTo>
                  <a:lnTo>
                    <a:pt x="3688562" y="999642"/>
                  </a:lnTo>
                  <a:lnTo>
                    <a:pt x="5582386" y="639838"/>
                  </a:lnTo>
                  <a:lnTo>
                    <a:pt x="5574893" y="600633"/>
                  </a:lnTo>
                  <a:lnTo>
                    <a:pt x="3113125" y="1068451"/>
                  </a:lnTo>
                  <a:lnTo>
                    <a:pt x="3113125" y="1068006"/>
                  </a:lnTo>
                  <a:lnTo>
                    <a:pt x="2931388" y="1304467"/>
                  </a:lnTo>
                  <a:lnTo>
                    <a:pt x="2749651" y="1068006"/>
                  </a:lnTo>
                  <a:lnTo>
                    <a:pt x="2749651" y="1068451"/>
                  </a:lnTo>
                  <a:lnTo>
                    <a:pt x="287743" y="600633"/>
                  </a:lnTo>
                  <a:lnTo>
                    <a:pt x="280454" y="639838"/>
                  </a:lnTo>
                  <a:lnTo>
                    <a:pt x="2174087" y="999642"/>
                  </a:lnTo>
                  <a:lnTo>
                    <a:pt x="230492" y="734707"/>
                  </a:lnTo>
                  <a:lnTo>
                    <a:pt x="225094" y="774217"/>
                  </a:lnTo>
                  <a:lnTo>
                    <a:pt x="2749651" y="1118336"/>
                  </a:lnTo>
                  <a:lnTo>
                    <a:pt x="2931388" y="1361338"/>
                  </a:lnTo>
                  <a:lnTo>
                    <a:pt x="3113125" y="1118412"/>
                  </a:lnTo>
                  <a:lnTo>
                    <a:pt x="5637758" y="774217"/>
                  </a:lnTo>
                  <a:close/>
                </a:path>
                <a:path w="5862955" h="1449704">
                  <a:moveTo>
                    <a:pt x="5862675" y="1221841"/>
                  </a:moveTo>
                  <a:lnTo>
                    <a:pt x="5777839" y="866241"/>
                  </a:lnTo>
                  <a:lnTo>
                    <a:pt x="3114395" y="1144244"/>
                  </a:lnTo>
                  <a:lnTo>
                    <a:pt x="3114268" y="1144104"/>
                  </a:lnTo>
                  <a:lnTo>
                    <a:pt x="3114014" y="1144244"/>
                  </a:lnTo>
                  <a:lnTo>
                    <a:pt x="3113506" y="1144320"/>
                  </a:lnTo>
                  <a:lnTo>
                    <a:pt x="3113506" y="1145146"/>
                  </a:lnTo>
                  <a:lnTo>
                    <a:pt x="2932658" y="1380566"/>
                  </a:lnTo>
                  <a:lnTo>
                    <a:pt x="2929864" y="1380413"/>
                  </a:lnTo>
                  <a:lnTo>
                    <a:pt x="2749270" y="1145146"/>
                  </a:lnTo>
                  <a:lnTo>
                    <a:pt x="2749270" y="1144320"/>
                  </a:lnTo>
                  <a:lnTo>
                    <a:pt x="2748635" y="1144244"/>
                  </a:lnTo>
                  <a:lnTo>
                    <a:pt x="2748381" y="1144104"/>
                  </a:lnTo>
                  <a:lnTo>
                    <a:pt x="2748254" y="1144244"/>
                  </a:lnTo>
                  <a:lnTo>
                    <a:pt x="84759" y="866241"/>
                  </a:lnTo>
                  <a:lnTo>
                    <a:pt x="0" y="1221841"/>
                  </a:lnTo>
                  <a:lnTo>
                    <a:pt x="2734030" y="1221841"/>
                  </a:lnTo>
                  <a:lnTo>
                    <a:pt x="2883382" y="1416316"/>
                  </a:lnTo>
                  <a:lnTo>
                    <a:pt x="2883509" y="1416164"/>
                  </a:lnTo>
                  <a:lnTo>
                    <a:pt x="2891002" y="1429562"/>
                  </a:lnTo>
                  <a:lnTo>
                    <a:pt x="2901962" y="1440065"/>
                  </a:lnTo>
                  <a:lnTo>
                    <a:pt x="2915666" y="1446923"/>
                  </a:lnTo>
                  <a:lnTo>
                    <a:pt x="2931388" y="1449374"/>
                  </a:lnTo>
                  <a:lnTo>
                    <a:pt x="2947060" y="1446923"/>
                  </a:lnTo>
                  <a:lnTo>
                    <a:pt x="2960789" y="1440065"/>
                  </a:lnTo>
                  <a:lnTo>
                    <a:pt x="2971749" y="1429562"/>
                  </a:lnTo>
                  <a:lnTo>
                    <a:pt x="2979128" y="1416177"/>
                  </a:lnTo>
                  <a:lnTo>
                    <a:pt x="2979394" y="1416316"/>
                  </a:lnTo>
                  <a:lnTo>
                    <a:pt x="3128619" y="1221841"/>
                  </a:lnTo>
                  <a:lnTo>
                    <a:pt x="5862675" y="1221841"/>
                  </a:lnTo>
                  <a:close/>
                </a:path>
              </a:pathLst>
            </a:custGeom>
            <a:solidFill>
              <a:srgbClr val="EAE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2593162" y="583826"/>
            <a:ext cx="12162790" cy="1742144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4718050" marR="5080" indent="-4705985">
              <a:lnSpc>
                <a:spcPts val="6459"/>
              </a:lnSpc>
              <a:spcBef>
                <a:spcPts val="585"/>
              </a:spcBef>
            </a:pPr>
            <a:r>
              <a:rPr sz="5700" b="1" spc="-190" dirty="0">
                <a:solidFill>
                  <a:srgbClr val="000000"/>
                </a:solidFill>
                <a:latin typeface="Verdana"/>
                <a:cs typeface="Verdana"/>
              </a:rPr>
              <a:t>LGS’DE</a:t>
            </a:r>
            <a:r>
              <a:rPr sz="5700" b="1" spc="-3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700" b="1" spc="-395" dirty="0">
                <a:solidFill>
                  <a:srgbClr val="000000"/>
                </a:solidFill>
                <a:latin typeface="Verdana"/>
                <a:cs typeface="Verdana"/>
              </a:rPr>
              <a:t>BAŞARILI</a:t>
            </a:r>
            <a:r>
              <a:rPr sz="5700" b="1" spc="-2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700" b="1" spc="-10" dirty="0">
                <a:solidFill>
                  <a:srgbClr val="000000"/>
                </a:solidFill>
                <a:latin typeface="Verdana"/>
                <a:cs typeface="Verdana"/>
              </a:rPr>
              <a:t>OLMAK</a:t>
            </a:r>
            <a:r>
              <a:rPr sz="5700" b="1" spc="-455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sz="5700" b="1" spc="-645" dirty="0">
                <a:solidFill>
                  <a:srgbClr val="000000"/>
                </a:solidFill>
                <a:latin typeface="Verdana"/>
                <a:cs typeface="Verdana"/>
              </a:rPr>
              <a:t>İÇİN</a:t>
            </a:r>
            <a:r>
              <a:rPr sz="5700" b="1" spc="-29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tr-TR" sz="5700" b="1" spc="-290" dirty="0" smtClean="0">
                <a:solidFill>
                  <a:srgbClr val="000000"/>
                </a:solidFill>
                <a:latin typeface="Verdana"/>
                <a:cs typeface="Verdana"/>
              </a:rPr>
              <a:t/>
            </a:r>
            <a:br>
              <a:rPr lang="tr-TR" sz="5700" b="1" spc="-290" dirty="0" smtClean="0">
                <a:solidFill>
                  <a:srgbClr val="000000"/>
                </a:solidFill>
                <a:latin typeface="Verdana"/>
                <a:cs typeface="Verdana"/>
              </a:rPr>
            </a:br>
            <a:r>
              <a:rPr sz="5700" b="1" spc="-700" dirty="0" smtClean="0">
                <a:solidFill>
                  <a:srgbClr val="000000"/>
                </a:solidFill>
                <a:latin typeface="Verdana"/>
                <a:cs typeface="Verdana"/>
              </a:rPr>
              <a:t>3 </a:t>
            </a:r>
            <a:r>
              <a:rPr sz="5700" b="1" spc="-40" dirty="0">
                <a:solidFill>
                  <a:srgbClr val="000000"/>
                </a:solidFill>
                <a:latin typeface="Verdana"/>
                <a:cs typeface="Verdana"/>
              </a:rPr>
              <a:t>UNSUR</a:t>
            </a:r>
            <a:endParaRPr sz="57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0135" y="2542032"/>
            <a:ext cx="15105888" cy="55321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EF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9198" y="4393953"/>
            <a:ext cx="6815455" cy="520703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732197" y="4547944"/>
            <a:ext cx="4533836" cy="45212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9132" y="2820824"/>
            <a:ext cx="7312087" cy="114681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8128" y="745807"/>
            <a:ext cx="16602710" cy="3197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36000"/>
              </a:lnSpc>
              <a:spcBef>
                <a:spcPts val="95"/>
              </a:spcBef>
            </a:pPr>
            <a:r>
              <a:rPr sz="5100" b="1" spc="-58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LGS,SADECE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29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BİLGİYİ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50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DEĞİL</a:t>
            </a:r>
            <a:r>
              <a:rPr sz="5100" b="1" spc="-23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54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ONU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39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KULLANMAYI,</a:t>
            </a:r>
            <a:r>
              <a:rPr sz="5100" b="1" spc="-23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42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YORUMLAMAYI,FARKLI </a:t>
            </a:r>
            <a:r>
              <a:rPr sz="5100" b="1" spc="-44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BİLGİLER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44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ARASINDA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64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BAĞ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4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KURMAYI,DEĞERLENDİRME</a:t>
            </a:r>
            <a:r>
              <a:rPr sz="5100" b="1" spc="-23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39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YAPMAYI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64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ÖLÇEN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31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BİR </a:t>
            </a:r>
            <a:r>
              <a:rPr sz="5100" b="1" spc="-73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TEST</a:t>
            </a:r>
            <a:r>
              <a:rPr sz="5100" b="1" spc="-2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100" b="1" spc="-11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SINAVIDIR.</a:t>
            </a:r>
            <a:endParaRPr sz="510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200" y="-571500"/>
            <a:ext cx="18364200" cy="11010900"/>
            <a:chOff x="0" y="-114300"/>
            <a:chExt cx="18288000" cy="10401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114300"/>
              <a:ext cx="18288000" cy="104013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626738" y="7934674"/>
              <a:ext cx="7306284" cy="1482620"/>
            </a:xfrm>
            <a:custGeom>
              <a:avLst/>
              <a:gdLst/>
              <a:ahLst/>
              <a:cxnLst/>
              <a:rect l="l" t="t" r="r" b="b"/>
              <a:pathLst>
                <a:path w="7150734" h="1400809">
                  <a:moveTo>
                    <a:pt x="6927088" y="0"/>
                  </a:moveTo>
                  <a:lnTo>
                    <a:pt x="0" y="0"/>
                  </a:lnTo>
                  <a:lnTo>
                    <a:pt x="0" y="1400248"/>
                  </a:lnTo>
                  <a:lnTo>
                    <a:pt x="6927088" y="1400248"/>
                  </a:lnTo>
                  <a:lnTo>
                    <a:pt x="6507480" y="1041755"/>
                  </a:lnTo>
                  <a:lnTo>
                    <a:pt x="7150735" y="700125"/>
                  </a:lnTo>
                  <a:lnTo>
                    <a:pt x="6507480" y="358495"/>
                  </a:lnTo>
                  <a:lnTo>
                    <a:pt x="6927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679430" y="7920266"/>
              <a:ext cx="7200900" cy="1450975"/>
            </a:xfrm>
            <a:custGeom>
              <a:avLst/>
              <a:gdLst/>
              <a:ahLst/>
              <a:cxnLst/>
              <a:rect l="l" t="t" r="r" b="b"/>
              <a:pathLst>
                <a:path w="7200900" h="1450975">
                  <a:moveTo>
                    <a:pt x="6952107" y="0"/>
                  </a:moveTo>
                  <a:lnTo>
                    <a:pt x="25019" y="0"/>
                  </a:lnTo>
                  <a:lnTo>
                    <a:pt x="15275" y="1970"/>
                  </a:lnTo>
                  <a:lnTo>
                    <a:pt x="7323" y="7345"/>
                  </a:lnTo>
                  <a:lnTo>
                    <a:pt x="1964" y="15317"/>
                  </a:lnTo>
                  <a:lnTo>
                    <a:pt x="0" y="25082"/>
                  </a:lnTo>
                  <a:lnTo>
                    <a:pt x="0" y="1425331"/>
                  </a:lnTo>
                  <a:lnTo>
                    <a:pt x="1964" y="1435092"/>
                  </a:lnTo>
                  <a:lnTo>
                    <a:pt x="7323" y="1443061"/>
                  </a:lnTo>
                  <a:lnTo>
                    <a:pt x="15275" y="1448433"/>
                  </a:lnTo>
                  <a:lnTo>
                    <a:pt x="25019" y="1450403"/>
                  </a:lnTo>
                  <a:lnTo>
                    <a:pt x="6952107" y="1450403"/>
                  </a:lnTo>
                  <a:lnTo>
                    <a:pt x="6977023" y="1426460"/>
                  </a:lnTo>
                  <a:lnTo>
                    <a:pt x="6976237" y="1418982"/>
                  </a:lnTo>
                  <a:lnTo>
                    <a:pt x="6973260" y="1412076"/>
                  </a:lnTo>
                  <a:lnTo>
                    <a:pt x="6968236" y="1406251"/>
                  </a:lnTo>
                  <a:lnTo>
                    <a:pt x="6961222" y="1400258"/>
                  </a:lnTo>
                  <a:lnTo>
                    <a:pt x="50038" y="1400258"/>
                  </a:lnTo>
                  <a:lnTo>
                    <a:pt x="50038" y="50139"/>
                  </a:lnTo>
                  <a:lnTo>
                    <a:pt x="6961235" y="50139"/>
                  </a:lnTo>
                  <a:lnTo>
                    <a:pt x="6968236" y="44157"/>
                  </a:lnTo>
                  <a:lnTo>
                    <a:pt x="6973260" y="38330"/>
                  </a:lnTo>
                  <a:lnTo>
                    <a:pt x="6976237" y="31421"/>
                  </a:lnTo>
                  <a:lnTo>
                    <a:pt x="6977023" y="23942"/>
                  </a:lnTo>
                  <a:lnTo>
                    <a:pt x="6975475" y="16408"/>
                  </a:lnTo>
                  <a:lnTo>
                    <a:pt x="6971788" y="9686"/>
                  </a:lnTo>
                  <a:lnTo>
                    <a:pt x="6966362" y="4508"/>
                  </a:lnTo>
                  <a:lnTo>
                    <a:pt x="6959651" y="1177"/>
                  </a:lnTo>
                  <a:lnTo>
                    <a:pt x="6952107" y="0"/>
                  </a:lnTo>
                  <a:close/>
                </a:path>
                <a:path w="7200900" h="1450975">
                  <a:moveTo>
                    <a:pt x="6961235" y="50139"/>
                  </a:moveTo>
                  <a:lnTo>
                    <a:pt x="6884162" y="50139"/>
                  </a:lnTo>
                  <a:lnTo>
                    <a:pt x="6509893" y="369887"/>
                  </a:lnTo>
                  <a:lnTo>
                    <a:pt x="6506718" y="378053"/>
                  </a:lnTo>
                  <a:lnTo>
                    <a:pt x="6508496" y="394563"/>
                  </a:lnTo>
                  <a:lnTo>
                    <a:pt x="6513449" y="401840"/>
                  </a:lnTo>
                  <a:lnTo>
                    <a:pt x="7122414" y="725195"/>
                  </a:lnTo>
                  <a:lnTo>
                    <a:pt x="6513449" y="1048562"/>
                  </a:lnTo>
                  <a:lnTo>
                    <a:pt x="6508496" y="1055839"/>
                  </a:lnTo>
                  <a:lnTo>
                    <a:pt x="6506718" y="1072349"/>
                  </a:lnTo>
                  <a:lnTo>
                    <a:pt x="6509893" y="1080528"/>
                  </a:lnTo>
                  <a:lnTo>
                    <a:pt x="6884162" y="1400258"/>
                  </a:lnTo>
                  <a:lnTo>
                    <a:pt x="6961222" y="1400258"/>
                  </a:lnTo>
                  <a:lnTo>
                    <a:pt x="6576695" y="1071702"/>
                  </a:lnTo>
                  <a:lnTo>
                    <a:pt x="7187565" y="747356"/>
                  </a:lnTo>
                  <a:lnTo>
                    <a:pt x="7193057" y="743369"/>
                  </a:lnTo>
                  <a:lnTo>
                    <a:pt x="7197217" y="738133"/>
                  </a:lnTo>
                  <a:lnTo>
                    <a:pt x="7199852" y="731969"/>
                  </a:lnTo>
                  <a:lnTo>
                    <a:pt x="7200773" y="725195"/>
                  </a:lnTo>
                  <a:lnTo>
                    <a:pt x="7199852" y="718428"/>
                  </a:lnTo>
                  <a:lnTo>
                    <a:pt x="7197217" y="712268"/>
                  </a:lnTo>
                  <a:lnTo>
                    <a:pt x="7193057" y="707034"/>
                  </a:lnTo>
                  <a:lnTo>
                    <a:pt x="7187565" y="703046"/>
                  </a:lnTo>
                  <a:lnTo>
                    <a:pt x="6576695" y="378701"/>
                  </a:lnTo>
                  <a:lnTo>
                    <a:pt x="6961235" y="501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65091" y="7732042"/>
              <a:ext cx="1031506" cy="1887885"/>
            </a:xfrm>
            <a:custGeom>
              <a:avLst/>
              <a:gdLst/>
              <a:ahLst/>
              <a:cxnLst/>
              <a:rect l="l" t="t" r="r" b="b"/>
              <a:pathLst>
                <a:path w="643254" h="1635759">
                  <a:moveTo>
                    <a:pt x="643096" y="0"/>
                  </a:moveTo>
                  <a:lnTo>
                    <a:pt x="0" y="0"/>
                  </a:lnTo>
                  <a:lnTo>
                    <a:pt x="0" y="1635709"/>
                  </a:lnTo>
                  <a:lnTo>
                    <a:pt x="643096" y="1635709"/>
                  </a:lnTo>
                  <a:lnTo>
                    <a:pt x="643096" y="0"/>
                  </a:lnTo>
                  <a:close/>
                </a:path>
              </a:pathLst>
            </a:custGeom>
            <a:solidFill>
              <a:srgbClr val="FF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574046" y="7802549"/>
              <a:ext cx="693420" cy="1685925"/>
            </a:xfrm>
            <a:custGeom>
              <a:avLst/>
              <a:gdLst/>
              <a:ahLst/>
              <a:cxnLst/>
              <a:rect l="l" t="t" r="r" b="b"/>
              <a:pathLst>
                <a:path w="693420" h="1685925">
                  <a:moveTo>
                    <a:pt x="668108" y="0"/>
                  </a:moveTo>
                  <a:lnTo>
                    <a:pt x="25006" y="0"/>
                  </a:lnTo>
                  <a:lnTo>
                    <a:pt x="15269" y="1968"/>
                  </a:lnTo>
                  <a:lnTo>
                    <a:pt x="7321" y="7339"/>
                  </a:lnTo>
                  <a:lnTo>
                    <a:pt x="1964" y="15307"/>
                  </a:lnTo>
                  <a:lnTo>
                    <a:pt x="0" y="25069"/>
                  </a:lnTo>
                  <a:lnTo>
                    <a:pt x="1" y="1660780"/>
                  </a:lnTo>
                  <a:lnTo>
                    <a:pt x="1967" y="1670541"/>
                  </a:lnTo>
                  <a:lnTo>
                    <a:pt x="7329" y="1678511"/>
                  </a:lnTo>
                  <a:lnTo>
                    <a:pt x="15294" y="1683884"/>
                  </a:lnTo>
                  <a:lnTo>
                    <a:pt x="25006" y="1685848"/>
                  </a:lnTo>
                  <a:lnTo>
                    <a:pt x="668134" y="1685848"/>
                  </a:lnTo>
                  <a:lnTo>
                    <a:pt x="677862" y="1683879"/>
                  </a:lnTo>
                  <a:lnTo>
                    <a:pt x="685814" y="1678506"/>
                  </a:lnTo>
                  <a:lnTo>
                    <a:pt x="691175" y="1670536"/>
                  </a:lnTo>
                  <a:lnTo>
                    <a:pt x="693140" y="1660780"/>
                  </a:lnTo>
                  <a:lnTo>
                    <a:pt x="693140" y="1635707"/>
                  </a:lnTo>
                  <a:lnTo>
                    <a:pt x="50038" y="1635707"/>
                  </a:lnTo>
                  <a:lnTo>
                    <a:pt x="50038" y="50139"/>
                  </a:lnTo>
                  <a:lnTo>
                    <a:pt x="693140" y="50139"/>
                  </a:lnTo>
                  <a:lnTo>
                    <a:pt x="693140" y="25069"/>
                  </a:lnTo>
                  <a:lnTo>
                    <a:pt x="691174" y="15307"/>
                  </a:lnTo>
                  <a:lnTo>
                    <a:pt x="685811" y="7339"/>
                  </a:lnTo>
                  <a:lnTo>
                    <a:pt x="677854" y="1968"/>
                  </a:lnTo>
                  <a:lnTo>
                    <a:pt x="668108" y="0"/>
                  </a:lnTo>
                  <a:close/>
                </a:path>
                <a:path w="693420" h="1685925">
                  <a:moveTo>
                    <a:pt x="693140" y="50139"/>
                  </a:moveTo>
                  <a:lnTo>
                    <a:pt x="643089" y="50139"/>
                  </a:lnTo>
                  <a:lnTo>
                    <a:pt x="643089" y="1635702"/>
                  </a:lnTo>
                  <a:lnTo>
                    <a:pt x="50038" y="1635702"/>
                  </a:lnTo>
                  <a:lnTo>
                    <a:pt x="693140" y="1635707"/>
                  </a:lnTo>
                  <a:lnTo>
                    <a:pt x="693140" y="501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23479" y="3248686"/>
              <a:ext cx="9447580" cy="142654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18414" y="1544021"/>
            <a:ext cx="16751300" cy="398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7100"/>
              </a:lnSpc>
              <a:spcBef>
                <a:spcPts val="95"/>
              </a:spcBef>
            </a:pPr>
            <a:r>
              <a:rPr sz="5550" b="1" spc="-785" dirty="0">
                <a:latin typeface="Liberation Sans Narrow"/>
                <a:cs typeface="Liberation Sans Narrow"/>
              </a:rPr>
              <a:t>TEST</a:t>
            </a:r>
            <a:r>
              <a:rPr sz="5550" b="1" spc="-260" dirty="0">
                <a:latin typeface="Liberation Sans Narrow"/>
                <a:cs typeface="Liberation Sans Narrow"/>
              </a:rPr>
              <a:t> </a:t>
            </a:r>
            <a:r>
              <a:rPr sz="5550" b="1" spc="-440" dirty="0">
                <a:latin typeface="Liberation Sans Narrow"/>
                <a:cs typeface="Liberation Sans Narrow"/>
              </a:rPr>
              <a:t>İLE</a:t>
            </a:r>
            <a:r>
              <a:rPr sz="5550" b="1" spc="-254" dirty="0">
                <a:latin typeface="Liberation Sans Narrow"/>
                <a:cs typeface="Liberation Sans Narrow"/>
              </a:rPr>
              <a:t> </a:t>
            </a:r>
            <a:r>
              <a:rPr sz="5550" b="1" spc="-560" dirty="0">
                <a:latin typeface="Liberation Sans Narrow"/>
                <a:cs typeface="Liberation Sans Narrow"/>
              </a:rPr>
              <a:t>ÖLÇÜM</a:t>
            </a:r>
            <a:r>
              <a:rPr sz="5550" b="1" spc="-250" dirty="0">
                <a:latin typeface="Liberation Sans Narrow"/>
                <a:cs typeface="Liberation Sans Narrow"/>
              </a:rPr>
              <a:t> </a:t>
            </a:r>
            <a:r>
              <a:rPr sz="5550" b="1" spc="-535" dirty="0">
                <a:latin typeface="Liberation Sans Narrow"/>
                <a:cs typeface="Liberation Sans Narrow"/>
              </a:rPr>
              <a:t>YAPAN,SÜRE</a:t>
            </a:r>
            <a:r>
              <a:rPr sz="5550" b="1" spc="-254" dirty="0">
                <a:latin typeface="Liberation Sans Narrow"/>
                <a:cs typeface="Liberation Sans Narrow"/>
              </a:rPr>
              <a:t> </a:t>
            </a:r>
            <a:r>
              <a:rPr sz="5550" b="1" spc="-365" dirty="0">
                <a:latin typeface="Liberation Sans Narrow"/>
                <a:cs typeface="Liberation Sans Narrow"/>
              </a:rPr>
              <a:t>KISITLAMASI</a:t>
            </a:r>
            <a:r>
              <a:rPr sz="5550" b="1" spc="-250" dirty="0">
                <a:latin typeface="Liberation Sans Narrow"/>
                <a:cs typeface="Liberation Sans Narrow"/>
              </a:rPr>
              <a:t> </a:t>
            </a:r>
            <a:r>
              <a:rPr sz="5550" b="1" spc="-660" dirty="0">
                <a:latin typeface="Liberation Sans Narrow"/>
                <a:cs typeface="Liberation Sans Narrow"/>
              </a:rPr>
              <a:t>OLAN</a:t>
            </a:r>
            <a:r>
              <a:rPr sz="5550" b="1" spc="-254" dirty="0">
                <a:latin typeface="Liberation Sans Narrow"/>
                <a:cs typeface="Liberation Sans Narrow"/>
              </a:rPr>
              <a:t> </a:t>
            </a:r>
            <a:r>
              <a:rPr sz="5550" b="1" spc="-310" dirty="0">
                <a:latin typeface="Liberation Sans Narrow"/>
                <a:cs typeface="Liberation Sans Narrow"/>
              </a:rPr>
              <a:t>BİR</a:t>
            </a:r>
            <a:r>
              <a:rPr sz="5550" b="1" spc="-250" dirty="0">
                <a:latin typeface="Liberation Sans Narrow"/>
                <a:cs typeface="Liberation Sans Narrow"/>
              </a:rPr>
              <a:t> </a:t>
            </a:r>
            <a:r>
              <a:rPr sz="5550" b="1" spc="-370" dirty="0">
                <a:latin typeface="Liberation Sans Narrow"/>
                <a:cs typeface="Liberation Sans Narrow"/>
              </a:rPr>
              <a:t>SINAV</a:t>
            </a:r>
            <a:r>
              <a:rPr sz="5550" b="1" spc="-245" dirty="0">
                <a:latin typeface="Liberation Sans Narrow"/>
                <a:cs typeface="Liberation Sans Narrow"/>
              </a:rPr>
              <a:t> </a:t>
            </a:r>
            <a:r>
              <a:rPr sz="5550" b="1" spc="-685" dirty="0">
                <a:latin typeface="Liberation Sans Narrow"/>
                <a:cs typeface="Liberation Sans Narrow"/>
              </a:rPr>
              <a:t>OLDUĞU </a:t>
            </a:r>
            <a:r>
              <a:rPr sz="5550" b="1" spc="-415" dirty="0">
                <a:latin typeface="Liberation Sans Narrow"/>
                <a:cs typeface="Liberation Sans Narrow"/>
              </a:rPr>
              <a:t>İÇİN,TEST</a:t>
            </a:r>
            <a:r>
              <a:rPr sz="5550" b="1" spc="-245" dirty="0">
                <a:latin typeface="Liberation Sans Narrow"/>
                <a:cs typeface="Liberation Sans Narrow"/>
              </a:rPr>
              <a:t> </a:t>
            </a:r>
            <a:r>
              <a:rPr sz="5550" b="1" spc="-580" dirty="0">
                <a:latin typeface="Liberation Sans Narrow"/>
                <a:cs typeface="Liberation Sans Narrow"/>
              </a:rPr>
              <a:t>ÇÖZME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445" dirty="0">
                <a:latin typeface="Liberation Sans Narrow"/>
                <a:cs typeface="Liberation Sans Narrow"/>
              </a:rPr>
              <a:t>TEKNİKLERİNİ</a:t>
            </a:r>
            <a:r>
              <a:rPr sz="5550" b="1" spc="-240" dirty="0">
                <a:latin typeface="Liberation Sans Narrow"/>
                <a:cs typeface="Liberation Sans Narrow"/>
              </a:rPr>
              <a:t> </a:t>
            </a:r>
            <a:r>
              <a:rPr sz="5550" b="1" spc="-85" dirty="0">
                <a:latin typeface="Liberation Sans Narrow"/>
                <a:cs typeface="Liberation Sans Narrow"/>
              </a:rPr>
              <a:t>İYİ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420" dirty="0">
                <a:latin typeface="Liberation Sans Narrow"/>
                <a:cs typeface="Liberation Sans Narrow"/>
              </a:rPr>
              <a:t>BİLMEK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630" dirty="0">
                <a:latin typeface="Liberation Sans Narrow"/>
                <a:cs typeface="Liberation Sans Narrow"/>
              </a:rPr>
              <a:t>VE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370" dirty="0">
                <a:latin typeface="Liberation Sans Narrow"/>
                <a:cs typeface="Liberation Sans Narrow"/>
              </a:rPr>
              <a:t>SINAV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550" dirty="0">
                <a:latin typeface="Liberation Sans Narrow"/>
                <a:cs typeface="Liberation Sans Narrow"/>
              </a:rPr>
              <a:t>TAKTİKLERİ </a:t>
            </a:r>
            <a:r>
              <a:rPr sz="5550" b="1" spc="-515" dirty="0">
                <a:latin typeface="Liberation Sans Narrow"/>
                <a:cs typeface="Liberation Sans Narrow"/>
              </a:rPr>
              <a:t>GELİŞTİRMEK,ÖĞRENCİYE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440" dirty="0">
                <a:latin typeface="Liberation Sans Narrow"/>
                <a:cs typeface="Liberation Sans Narrow"/>
              </a:rPr>
              <a:t>SINAVDA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600" dirty="0">
                <a:latin typeface="Liberation Sans Narrow"/>
                <a:cs typeface="Liberation Sans Narrow"/>
              </a:rPr>
              <a:t>BÜYÜK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310" dirty="0">
                <a:latin typeface="Liberation Sans Narrow"/>
                <a:cs typeface="Liberation Sans Narrow"/>
              </a:rPr>
              <a:t>BİR</a:t>
            </a:r>
            <a:r>
              <a:rPr sz="5550" b="1" spc="-235" dirty="0">
                <a:latin typeface="Liberation Sans Narrow"/>
                <a:cs typeface="Liberation Sans Narrow"/>
              </a:rPr>
              <a:t> </a:t>
            </a:r>
            <a:r>
              <a:rPr sz="5550" b="1" spc="-540" dirty="0">
                <a:latin typeface="Liberation Sans Narrow"/>
                <a:cs typeface="Liberation Sans Narrow"/>
              </a:rPr>
              <a:t>AVANTAJ </a:t>
            </a:r>
            <a:r>
              <a:rPr sz="5550" b="1" spc="-509" dirty="0">
                <a:latin typeface="Liberation Sans Narrow"/>
                <a:cs typeface="Liberation Sans Narrow"/>
              </a:rPr>
              <a:t>SAĞLAMAKTADIR.</a:t>
            </a:r>
            <a:endParaRPr sz="5550" dirty="0">
              <a:latin typeface="Liberation Sans Narrow"/>
              <a:cs typeface="Liberation Sans Narrow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6557441"/>
            <a:ext cx="7543800" cy="30495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1267466" y="8034566"/>
            <a:ext cx="5780912" cy="124777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30"/>
              </a:spcBef>
            </a:pPr>
            <a:r>
              <a:rPr sz="4000" b="1" spc="-350" dirty="0">
                <a:latin typeface="Liberation Sans Narrow"/>
                <a:cs typeface="Liberation Sans Narrow"/>
              </a:rPr>
              <a:t>HAYDİ</a:t>
            </a:r>
            <a:r>
              <a:rPr sz="4000" b="1" spc="-204" dirty="0">
                <a:latin typeface="Liberation Sans Narrow"/>
                <a:cs typeface="Liberation Sans Narrow"/>
              </a:rPr>
              <a:t> </a:t>
            </a:r>
            <a:r>
              <a:rPr sz="4000" b="1" spc="-525" dirty="0">
                <a:latin typeface="Liberation Sans Narrow"/>
                <a:cs typeface="Liberation Sans Narrow"/>
              </a:rPr>
              <a:t>TAKTİKLERE</a:t>
            </a:r>
            <a:r>
              <a:rPr sz="4000" b="1" spc="-190" dirty="0">
                <a:latin typeface="Liberation Sans Narrow"/>
                <a:cs typeface="Liberation Sans Narrow"/>
              </a:rPr>
              <a:t> </a:t>
            </a:r>
            <a:r>
              <a:rPr sz="4000" b="1" spc="-434" dirty="0">
                <a:latin typeface="Liberation Sans Narrow"/>
                <a:cs typeface="Liberation Sans Narrow"/>
              </a:rPr>
              <a:t>GEÇELİM</a:t>
            </a:r>
            <a:endParaRPr sz="400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148" y="2030463"/>
            <a:ext cx="5004641" cy="79224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8919" rIns="0" bIns="0" rtlCol="0">
            <a:spAutoFit/>
          </a:bodyPr>
          <a:lstStyle/>
          <a:p>
            <a:pPr marL="3293110">
              <a:lnSpc>
                <a:spcPct val="100000"/>
              </a:lnSpc>
              <a:spcBef>
                <a:spcPts val="125"/>
              </a:spcBef>
            </a:pPr>
            <a:r>
              <a:rPr sz="7100" b="1" spc="-80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ÖN</a:t>
            </a:r>
            <a:r>
              <a:rPr sz="7100" b="1" spc="-34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7100" b="1" spc="-56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YARGILI</a:t>
            </a:r>
            <a:r>
              <a:rPr sz="7100" b="1" spc="-33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7100" b="1" spc="-61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OLMA!</a:t>
            </a:r>
            <a:endParaRPr sz="7100">
              <a:latin typeface="Liberation Sans Narrow"/>
              <a:cs typeface="Liberation Sans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84148" y="3086100"/>
            <a:ext cx="3935095" cy="139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0275" marR="5080" indent="-918210" algn="ctr">
              <a:lnSpc>
                <a:spcPct val="116100"/>
              </a:lnSpc>
              <a:spcBef>
                <a:spcPts val="100"/>
              </a:spcBef>
            </a:pPr>
            <a:r>
              <a:rPr sz="2650" b="1" spc="-270" dirty="0">
                <a:latin typeface="Liberation Sans Narrow"/>
                <a:cs typeface="Liberation Sans Narrow"/>
              </a:rPr>
              <a:t>BU</a:t>
            </a:r>
            <a:r>
              <a:rPr sz="2650" b="1" spc="-90" dirty="0">
                <a:latin typeface="Liberation Sans Narrow"/>
                <a:cs typeface="Liberation Sans Narrow"/>
              </a:rPr>
              <a:t> </a:t>
            </a:r>
            <a:r>
              <a:rPr sz="2650" b="1" spc="-254" dirty="0">
                <a:latin typeface="Liberation Sans Narrow"/>
                <a:cs typeface="Liberation Sans Narrow"/>
              </a:rPr>
              <a:t>KONULARI</a:t>
            </a:r>
            <a:r>
              <a:rPr sz="2650" b="1" spc="-95" dirty="0">
                <a:latin typeface="Liberation Sans Narrow"/>
                <a:cs typeface="Liberation Sans Narrow"/>
              </a:rPr>
              <a:t> </a:t>
            </a:r>
            <a:r>
              <a:rPr sz="2650" b="1" spc="-240" dirty="0">
                <a:latin typeface="Liberation Sans Narrow"/>
                <a:cs typeface="Liberation Sans Narrow"/>
              </a:rPr>
              <a:t>ANLAYAMIYORUM</a:t>
            </a:r>
            <a:r>
              <a:rPr sz="2650" b="1" spc="-95" dirty="0">
                <a:latin typeface="Liberation Sans Narrow"/>
                <a:cs typeface="Liberation Sans Narrow"/>
              </a:rPr>
              <a:t> </a:t>
            </a:r>
            <a:r>
              <a:rPr sz="2650" b="1" spc="-50" dirty="0">
                <a:latin typeface="Liberation Sans Narrow"/>
                <a:cs typeface="Liberation Sans Narrow"/>
              </a:rPr>
              <a:t>, </a:t>
            </a:r>
            <a:r>
              <a:rPr sz="2650" b="1" spc="-335" dirty="0">
                <a:latin typeface="Liberation Sans Narrow"/>
                <a:cs typeface="Liberation Sans Narrow"/>
              </a:rPr>
              <a:t>APTAL</a:t>
            </a:r>
            <a:r>
              <a:rPr sz="2650" b="1" spc="-130" dirty="0">
                <a:latin typeface="Liberation Sans Narrow"/>
                <a:cs typeface="Liberation Sans Narrow"/>
              </a:rPr>
              <a:t> </a:t>
            </a:r>
            <a:r>
              <a:rPr sz="2650" b="1" spc="-65" dirty="0">
                <a:latin typeface="Liberation Sans Narrow"/>
                <a:cs typeface="Liberation Sans Narrow"/>
              </a:rPr>
              <a:t>OLMALIYIM</a:t>
            </a:r>
            <a:endParaRPr sz="2650" dirty="0">
              <a:latin typeface="Liberation Sans Narrow"/>
              <a:cs typeface="Liberation Sans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2980" y="2030463"/>
            <a:ext cx="10760971" cy="808672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15172" y="2918393"/>
            <a:ext cx="4181428" cy="17265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6915" marR="5080" indent="-704850" algn="ctr">
              <a:lnSpc>
                <a:spcPct val="116300"/>
              </a:lnSpc>
              <a:spcBef>
                <a:spcPts val="100"/>
              </a:spcBef>
            </a:pPr>
            <a:r>
              <a:rPr sz="3200" b="1" spc="-405" dirty="0">
                <a:latin typeface="Liberation Sans Narrow"/>
                <a:cs typeface="Liberation Sans Narrow"/>
              </a:rPr>
              <a:t>BEN</a:t>
            </a:r>
            <a:r>
              <a:rPr sz="3200" b="1" spc="-170" dirty="0">
                <a:latin typeface="Liberation Sans Narrow"/>
                <a:cs typeface="Liberation Sans Narrow"/>
              </a:rPr>
              <a:t> </a:t>
            </a:r>
            <a:r>
              <a:rPr sz="3200" b="1" spc="-440" dirty="0">
                <a:latin typeface="Liberation Sans Narrow"/>
                <a:cs typeface="Liberation Sans Narrow"/>
              </a:rPr>
              <a:t>ZATEN</a:t>
            </a:r>
            <a:r>
              <a:rPr sz="3200" b="1" spc="-165" dirty="0">
                <a:latin typeface="Liberation Sans Narrow"/>
                <a:cs typeface="Liberation Sans Narrow"/>
              </a:rPr>
              <a:t> </a:t>
            </a:r>
            <a:r>
              <a:rPr sz="3200" b="1" spc="-380" dirty="0">
                <a:latin typeface="Liberation Sans Narrow"/>
                <a:cs typeface="Liberation Sans Narrow"/>
              </a:rPr>
              <a:t>BU</a:t>
            </a:r>
            <a:r>
              <a:rPr sz="3200" b="1" spc="-165" dirty="0">
                <a:latin typeface="Liberation Sans Narrow"/>
                <a:cs typeface="Liberation Sans Narrow"/>
              </a:rPr>
              <a:t> </a:t>
            </a:r>
            <a:r>
              <a:rPr sz="3200" b="1" spc="-350" dirty="0">
                <a:latin typeface="Liberation Sans Narrow"/>
                <a:cs typeface="Liberation Sans Narrow"/>
              </a:rPr>
              <a:t>KONULARI </a:t>
            </a:r>
            <a:r>
              <a:rPr sz="3200" b="1" spc="-265" dirty="0">
                <a:latin typeface="Liberation Sans Narrow"/>
                <a:cs typeface="Liberation Sans Narrow"/>
              </a:rPr>
              <a:t>ANLAMIYORUM.</a:t>
            </a:r>
            <a:endParaRPr sz="3200" dirty="0">
              <a:latin typeface="Liberation Sans Narrow"/>
              <a:cs typeface="Liberation Sans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6000" y="3086100"/>
            <a:ext cx="2592705" cy="21194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16700"/>
              </a:lnSpc>
              <a:spcBef>
                <a:spcPts val="95"/>
              </a:spcBef>
            </a:pPr>
            <a:r>
              <a:rPr sz="3050" b="1" spc="-220" dirty="0">
                <a:latin typeface="Liberation Sans Narrow"/>
                <a:cs typeface="Liberation Sans Narrow"/>
              </a:rPr>
              <a:t>BİLİYORUM</a:t>
            </a:r>
            <a:r>
              <a:rPr sz="3050" b="1" spc="-130" dirty="0">
                <a:latin typeface="Liberation Sans Narrow"/>
                <a:cs typeface="Liberation Sans Narrow"/>
              </a:rPr>
              <a:t> </a:t>
            </a:r>
            <a:r>
              <a:rPr sz="3050" b="1" spc="-335" dirty="0">
                <a:latin typeface="Liberation Sans Narrow"/>
                <a:cs typeface="Liberation Sans Narrow"/>
              </a:rPr>
              <a:t>BU </a:t>
            </a:r>
            <a:r>
              <a:rPr sz="3050" b="1" spc="-245" dirty="0">
                <a:latin typeface="Liberation Sans Narrow"/>
                <a:cs typeface="Liberation Sans Narrow"/>
              </a:rPr>
              <a:t>SINAVDA</a:t>
            </a:r>
            <a:r>
              <a:rPr sz="3050" b="1" spc="-145" dirty="0">
                <a:latin typeface="Liberation Sans Narrow"/>
                <a:cs typeface="Liberation Sans Narrow"/>
              </a:rPr>
              <a:t> </a:t>
            </a:r>
            <a:r>
              <a:rPr sz="3050" b="1" spc="-220" dirty="0">
                <a:latin typeface="Liberation Sans Narrow"/>
                <a:cs typeface="Liberation Sans Narrow"/>
              </a:rPr>
              <a:t>BAŞARILI </a:t>
            </a:r>
            <a:r>
              <a:rPr sz="2800" b="1" spc="-270" dirty="0" smtClean="0">
                <a:latin typeface="Liberation Sans Narrow"/>
                <a:cs typeface="Liberation Sans Narrow"/>
              </a:rPr>
              <a:t>OLAMAYACAĞIM</a:t>
            </a:r>
            <a:endParaRPr sz="3050" dirty="0">
              <a:latin typeface="Liberation Sans Narrow"/>
              <a:cs typeface="Liberation Sans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33480" y="7330305"/>
            <a:ext cx="3505976" cy="112274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sz="3600" b="1" spc="-365" dirty="0">
                <a:latin typeface="Liberation Sans Narrow"/>
                <a:cs typeface="Liberation Sans Narrow"/>
              </a:rPr>
              <a:t>BU</a:t>
            </a:r>
            <a:r>
              <a:rPr sz="3600" b="1" spc="-170" dirty="0">
                <a:latin typeface="Liberation Sans Narrow"/>
                <a:cs typeface="Liberation Sans Narrow"/>
              </a:rPr>
              <a:t> </a:t>
            </a:r>
            <a:r>
              <a:rPr sz="3600" b="1" spc="-420" dirty="0">
                <a:latin typeface="Liberation Sans Narrow"/>
                <a:cs typeface="Liberation Sans Narrow"/>
              </a:rPr>
              <a:t>SORU</a:t>
            </a:r>
            <a:r>
              <a:rPr sz="3600" b="1" spc="-165" dirty="0">
                <a:latin typeface="Liberation Sans Narrow"/>
                <a:cs typeface="Liberation Sans Narrow"/>
              </a:rPr>
              <a:t> </a:t>
            </a:r>
            <a:r>
              <a:rPr sz="3600" b="1" spc="-434" dirty="0">
                <a:latin typeface="Liberation Sans Narrow"/>
                <a:cs typeface="Liberation Sans Narrow"/>
              </a:rPr>
              <a:t>ZOR</a:t>
            </a:r>
            <a:r>
              <a:rPr sz="3600" b="1" spc="-170" dirty="0">
                <a:latin typeface="Liberation Sans Narrow"/>
                <a:cs typeface="Liberation Sans Narrow"/>
              </a:rPr>
              <a:t> </a:t>
            </a:r>
            <a:r>
              <a:rPr sz="3600" b="1" spc="-295" dirty="0">
                <a:latin typeface="Liberation Sans Narrow"/>
                <a:cs typeface="Liberation Sans Narrow"/>
              </a:rPr>
              <a:t>YAPAMAM</a:t>
            </a:r>
            <a:endParaRPr sz="3600" dirty="0">
              <a:latin typeface="Liberation Sans Narrow"/>
              <a:cs typeface="Liberation Sans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92833" y="7130689"/>
            <a:ext cx="2865120" cy="1956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2240" marR="5080" indent="-130175">
              <a:lnSpc>
                <a:spcPct val="117000"/>
              </a:lnSpc>
              <a:spcBef>
                <a:spcPts val="95"/>
              </a:spcBef>
            </a:pPr>
            <a:r>
              <a:rPr sz="3600" b="1" spc="-415" dirty="0">
                <a:latin typeface="Liberation Sans Narrow"/>
                <a:cs typeface="Liberation Sans Narrow"/>
              </a:rPr>
              <a:t>BU</a:t>
            </a:r>
            <a:r>
              <a:rPr sz="3600" b="1" spc="-185" dirty="0">
                <a:latin typeface="Liberation Sans Narrow"/>
                <a:cs typeface="Liberation Sans Narrow"/>
              </a:rPr>
              <a:t> </a:t>
            </a:r>
            <a:r>
              <a:rPr sz="3600" b="1" spc="-465" dirty="0">
                <a:latin typeface="Liberation Sans Narrow"/>
                <a:cs typeface="Liberation Sans Narrow"/>
              </a:rPr>
              <a:t>SORU</a:t>
            </a:r>
            <a:r>
              <a:rPr sz="3600" b="1" spc="-185" dirty="0">
                <a:latin typeface="Liberation Sans Narrow"/>
                <a:cs typeface="Liberation Sans Narrow"/>
              </a:rPr>
              <a:t> </a:t>
            </a:r>
            <a:r>
              <a:rPr sz="3600" b="1" spc="-550" dirty="0">
                <a:latin typeface="Liberation Sans Narrow"/>
                <a:cs typeface="Liberation Sans Narrow"/>
              </a:rPr>
              <a:t>KOLAY </a:t>
            </a:r>
            <a:r>
              <a:rPr sz="3600" b="1" spc="-455" dirty="0">
                <a:latin typeface="Liberation Sans Narrow"/>
                <a:cs typeface="Liberation Sans Narrow"/>
              </a:rPr>
              <a:t>CEVAP</a:t>
            </a:r>
            <a:r>
              <a:rPr sz="3600" b="1" spc="-190" dirty="0">
                <a:latin typeface="Liberation Sans Narrow"/>
                <a:cs typeface="Liberation Sans Narrow"/>
              </a:rPr>
              <a:t> </a:t>
            </a:r>
            <a:r>
              <a:rPr sz="3600" b="1" spc="-490" dirty="0">
                <a:latin typeface="Liberation Sans Narrow"/>
                <a:cs typeface="Liberation Sans Narrow"/>
              </a:rPr>
              <a:t>X</a:t>
            </a:r>
            <a:r>
              <a:rPr sz="3600" b="1" spc="-190" dirty="0">
                <a:latin typeface="Liberation Sans Narrow"/>
                <a:cs typeface="Liberation Sans Narrow"/>
              </a:rPr>
              <a:t> </a:t>
            </a:r>
            <a:r>
              <a:rPr sz="3600" b="1" spc="-20" dirty="0">
                <a:latin typeface="Liberation Sans Narrow"/>
                <a:cs typeface="Liberation Sans Narrow"/>
              </a:rPr>
              <a:t>ŞIKKI</a:t>
            </a:r>
            <a:endParaRPr sz="360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599" y="190500"/>
            <a:ext cx="17980343" cy="9932388"/>
            <a:chOff x="377854" y="892125"/>
            <a:chExt cx="17514032" cy="914673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854" y="892125"/>
              <a:ext cx="17514032" cy="914673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44200" y="1714500"/>
              <a:ext cx="7144904" cy="516451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57200" y="880765"/>
            <a:ext cx="1939289" cy="70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 marR="5080" indent="-449580" algn="ctr">
              <a:lnSpc>
                <a:spcPct val="115799"/>
              </a:lnSpc>
              <a:spcBef>
                <a:spcPts val="100"/>
              </a:spcBef>
            </a:pPr>
            <a:r>
              <a:rPr sz="1300" b="1" spc="-145" dirty="0">
                <a:latin typeface="Liberation Sans Narrow"/>
                <a:cs typeface="Liberation Sans Narrow"/>
              </a:rPr>
              <a:t>BU</a:t>
            </a:r>
            <a:r>
              <a:rPr sz="1300" b="1" spc="-5" dirty="0">
                <a:latin typeface="Liberation Sans Narrow"/>
                <a:cs typeface="Liberation Sans Narrow"/>
              </a:rPr>
              <a:t> </a:t>
            </a:r>
            <a:r>
              <a:rPr sz="1300" b="1" spc="-140" dirty="0" smtClean="0">
                <a:latin typeface="Liberation Sans Narrow"/>
                <a:cs typeface="Liberation Sans Narrow"/>
              </a:rPr>
              <a:t>KONULARI</a:t>
            </a:r>
            <a:endParaRPr lang="tr-TR" sz="1300" b="1" dirty="0">
              <a:latin typeface="Liberation Sans Narrow"/>
              <a:cs typeface="Liberation Sans Narrow"/>
            </a:endParaRPr>
          </a:p>
          <a:p>
            <a:pPr marL="461645" marR="5080" indent="-449580" algn="ctr">
              <a:lnSpc>
                <a:spcPct val="115799"/>
              </a:lnSpc>
              <a:spcBef>
                <a:spcPts val="100"/>
              </a:spcBef>
            </a:pPr>
            <a:r>
              <a:rPr sz="1300" b="1" spc="-130" dirty="0" smtClean="0">
                <a:latin typeface="Liberation Sans Narrow"/>
                <a:cs typeface="Liberation Sans Narrow"/>
              </a:rPr>
              <a:t>ANLAYAMIYORUM</a:t>
            </a:r>
            <a:r>
              <a:rPr sz="1300" b="1" spc="-5" dirty="0" smtClean="0">
                <a:latin typeface="Liberation Sans Narrow"/>
                <a:cs typeface="Liberation Sans Narrow"/>
              </a:rPr>
              <a:t> </a:t>
            </a:r>
            <a:r>
              <a:rPr sz="1300" b="1" spc="-50" dirty="0">
                <a:latin typeface="Liberation Sans Narrow"/>
                <a:cs typeface="Liberation Sans Narrow"/>
              </a:rPr>
              <a:t>, </a:t>
            </a:r>
            <a:r>
              <a:rPr sz="1300" b="1" spc="-175" dirty="0">
                <a:latin typeface="Liberation Sans Narrow"/>
                <a:cs typeface="Liberation Sans Narrow"/>
              </a:rPr>
              <a:t>APTAL</a:t>
            </a:r>
            <a:r>
              <a:rPr sz="1300" b="1" spc="-40" dirty="0">
                <a:latin typeface="Liberation Sans Narrow"/>
                <a:cs typeface="Liberation Sans Narrow"/>
              </a:rPr>
              <a:t> </a:t>
            </a:r>
            <a:r>
              <a:rPr sz="1300" b="1" spc="-10" dirty="0">
                <a:latin typeface="Liberation Sans Narrow"/>
                <a:cs typeface="Liberation Sans Narrow"/>
              </a:rPr>
              <a:t>OLMALIYIM</a:t>
            </a:r>
            <a:endParaRPr sz="1300" dirty="0">
              <a:latin typeface="Liberation Sans Narrow"/>
              <a:cs typeface="Liberation Sans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0232" y="730565"/>
            <a:ext cx="2086120" cy="9561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7505" marR="5080" indent="-345440">
              <a:lnSpc>
                <a:spcPct val="117200"/>
              </a:lnSpc>
              <a:spcBef>
                <a:spcPts val="95"/>
              </a:spcBef>
            </a:pPr>
            <a:r>
              <a:rPr lang="tr-TR" sz="1700" b="1" spc="-185" dirty="0" smtClean="0">
                <a:latin typeface="Liberation Sans Narrow"/>
                <a:cs typeface="Liberation Sans Narrow"/>
              </a:rPr>
              <a:t>             </a:t>
            </a:r>
            <a:r>
              <a:rPr sz="1700" b="1" spc="-185" dirty="0" smtClean="0">
                <a:latin typeface="Liberation Sans Narrow"/>
                <a:cs typeface="Liberation Sans Narrow"/>
              </a:rPr>
              <a:t>BEN</a:t>
            </a:r>
            <a:r>
              <a:rPr sz="1700" b="1" spc="-75" dirty="0" smtClean="0">
                <a:latin typeface="Liberation Sans Narrow"/>
                <a:cs typeface="Liberation Sans Narrow"/>
              </a:rPr>
              <a:t> </a:t>
            </a:r>
            <a:r>
              <a:rPr sz="1700" b="1" spc="-204" dirty="0" smtClean="0">
                <a:latin typeface="Liberation Sans Narrow"/>
                <a:cs typeface="Liberation Sans Narrow"/>
              </a:rPr>
              <a:t>ZATEN</a:t>
            </a:r>
            <a:endParaRPr lang="tr-TR" sz="1700" b="1" spc="-204" dirty="0" smtClean="0">
              <a:latin typeface="Liberation Sans Narrow"/>
              <a:cs typeface="Liberation Sans Narrow"/>
            </a:endParaRPr>
          </a:p>
          <a:p>
            <a:pPr marL="357505" marR="5080" indent="-345440" algn="ctr">
              <a:lnSpc>
                <a:spcPct val="117200"/>
              </a:lnSpc>
              <a:spcBef>
                <a:spcPts val="95"/>
              </a:spcBef>
            </a:pPr>
            <a:r>
              <a:rPr sz="1700" b="1" spc="-70" dirty="0" smtClean="0">
                <a:latin typeface="Liberation Sans Narrow"/>
                <a:cs typeface="Liberation Sans Narrow"/>
              </a:rPr>
              <a:t> </a:t>
            </a:r>
            <a:r>
              <a:rPr sz="1700" b="1" spc="-165" dirty="0">
                <a:latin typeface="Liberation Sans Narrow"/>
                <a:cs typeface="Liberation Sans Narrow"/>
              </a:rPr>
              <a:t>BU</a:t>
            </a:r>
            <a:r>
              <a:rPr sz="1700" b="1" spc="-75" dirty="0">
                <a:latin typeface="Liberation Sans Narrow"/>
                <a:cs typeface="Liberation Sans Narrow"/>
              </a:rPr>
              <a:t> </a:t>
            </a:r>
            <a:r>
              <a:rPr sz="1700" b="1" spc="-150" dirty="0" smtClean="0">
                <a:latin typeface="Liberation Sans Narrow"/>
                <a:cs typeface="Liberation Sans Narrow"/>
              </a:rPr>
              <a:t>KONULARI</a:t>
            </a:r>
            <a:endParaRPr lang="tr-TR" sz="1700" b="1" spc="-150" dirty="0" smtClean="0">
              <a:latin typeface="Liberation Sans Narrow"/>
              <a:cs typeface="Liberation Sans Narrow"/>
            </a:endParaRPr>
          </a:p>
          <a:p>
            <a:pPr marL="357505" marR="5080" indent="-345440" algn="ctr">
              <a:lnSpc>
                <a:spcPct val="117200"/>
              </a:lnSpc>
              <a:spcBef>
                <a:spcPts val="95"/>
              </a:spcBef>
            </a:pPr>
            <a:r>
              <a:rPr sz="1700" b="1" spc="-40" dirty="0" smtClean="0">
                <a:latin typeface="Liberation Sans Narrow"/>
                <a:cs typeface="Liberation Sans Narrow"/>
              </a:rPr>
              <a:t>ANLAMIYORUM</a:t>
            </a:r>
            <a:r>
              <a:rPr sz="1700" b="1" spc="-40" dirty="0">
                <a:latin typeface="Liberation Sans Narrow"/>
                <a:cs typeface="Liberation Sans Narrow"/>
              </a:rPr>
              <a:t>.</a:t>
            </a:r>
            <a:endParaRPr sz="1700" dirty="0">
              <a:latin typeface="Liberation Sans Narrow"/>
              <a:cs typeface="Liberation Sans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0" y="880765"/>
            <a:ext cx="1676400" cy="8161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1500" b="1" spc="-114" dirty="0">
                <a:latin typeface="Liberation Sans Narrow"/>
                <a:cs typeface="Liberation Sans Narrow"/>
              </a:rPr>
              <a:t>BİLİYORUM</a:t>
            </a:r>
            <a:r>
              <a:rPr sz="1500" b="1" spc="-30" dirty="0">
                <a:latin typeface="Liberation Sans Narrow"/>
                <a:cs typeface="Liberation Sans Narrow"/>
              </a:rPr>
              <a:t> </a:t>
            </a:r>
            <a:r>
              <a:rPr sz="1500" b="1" spc="-25" dirty="0">
                <a:latin typeface="Liberation Sans Narrow"/>
                <a:cs typeface="Liberation Sans Narrow"/>
              </a:rPr>
              <a:t>BU </a:t>
            </a:r>
            <a:r>
              <a:rPr sz="1500" b="1" spc="-135" dirty="0">
                <a:latin typeface="Liberation Sans Narrow"/>
                <a:cs typeface="Liberation Sans Narrow"/>
              </a:rPr>
              <a:t>SINAVDA</a:t>
            </a:r>
            <a:r>
              <a:rPr sz="1500" b="1" spc="-15" dirty="0">
                <a:latin typeface="Liberation Sans Narrow"/>
                <a:cs typeface="Liberation Sans Narrow"/>
              </a:rPr>
              <a:t> </a:t>
            </a:r>
            <a:r>
              <a:rPr sz="1500" b="1" spc="-114" dirty="0">
                <a:latin typeface="Liberation Sans Narrow"/>
                <a:cs typeface="Liberation Sans Narrow"/>
              </a:rPr>
              <a:t>BAŞARILI </a:t>
            </a:r>
            <a:r>
              <a:rPr sz="1500" b="1" spc="-70" dirty="0">
                <a:latin typeface="Liberation Sans Narrow"/>
                <a:cs typeface="Liberation Sans Narrow"/>
              </a:rPr>
              <a:t>OLAMAYACAĞIM.</a:t>
            </a:r>
            <a:endParaRPr sz="1500" dirty="0">
              <a:latin typeface="Liberation Sans Narrow"/>
              <a:cs typeface="Liberation Sans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834" y="2939427"/>
            <a:ext cx="1938655" cy="5539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sz="1750" b="1" spc="-180" dirty="0">
                <a:latin typeface="Liberation Sans Narrow"/>
                <a:cs typeface="Liberation Sans Narrow"/>
              </a:rPr>
              <a:t>BU</a:t>
            </a:r>
            <a:r>
              <a:rPr sz="1750" b="1" spc="-75" dirty="0">
                <a:latin typeface="Liberation Sans Narrow"/>
                <a:cs typeface="Liberation Sans Narrow"/>
              </a:rPr>
              <a:t> </a:t>
            </a:r>
            <a:r>
              <a:rPr sz="1750" b="1" spc="-200" dirty="0">
                <a:latin typeface="Liberation Sans Narrow"/>
                <a:cs typeface="Liberation Sans Narrow"/>
              </a:rPr>
              <a:t>SORU</a:t>
            </a:r>
            <a:r>
              <a:rPr sz="1750" b="1" spc="-75" dirty="0">
                <a:latin typeface="Liberation Sans Narrow"/>
                <a:cs typeface="Liberation Sans Narrow"/>
              </a:rPr>
              <a:t> </a:t>
            </a:r>
            <a:r>
              <a:rPr sz="1750" b="1" spc="-210" dirty="0">
                <a:latin typeface="Liberation Sans Narrow"/>
                <a:cs typeface="Liberation Sans Narrow"/>
              </a:rPr>
              <a:t>ZOR</a:t>
            </a:r>
            <a:r>
              <a:rPr sz="1750" b="1" spc="-75" dirty="0">
                <a:latin typeface="Liberation Sans Narrow"/>
                <a:cs typeface="Liberation Sans Narrow"/>
              </a:rPr>
              <a:t> </a:t>
            </a:r>
            <a:r>
              <a:rPr sz="1750" b="1" spc="-114" dirty="0">
                <a:latin typeface="Liberation Sans Narrow"/>
                <a:cs typeface="Liberation Sans Narrow"/>
              </a:rPr>
              <a:t>YAPAMAM</a:t>
            </a:r>
            <a:endParaRPr sz="1750" dirty="0">
              <a:latin typeface="Liberation Sans Narrow"/>
              <a:cs typeface="Liberation Sans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1196" y="2939427"/>
            <a:ext cx="1691497" cy="10838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 algn="ctr">
              <a:lnSpc>
                <a:spcPct val="115999"/>
              </a:lnSpc>
              <a:spcBef>
                <a:spcPts val="100"/>
              </a:spcBef>
            </a:pPr>
            <a:r>
              <a:rPr sz="2000" b="1" spc="-220" dirty="0">
                <a:latin typeface="Liberation Sans Narrow"/>
                <a:cs typeface="Liberation Sans Narrow"/>
              </a:rPr>
              <a:t>BU</a:t>
            </a:r>
            <a:r>
              <a:rPr sz="2000" b="1" spc="-85" dirty="0">
                <a:latin typeface="Liberation Sans Narrow"/>
                <a:cs typeface="Liberation Sans Narrow"/>
              </a:rPr>
              <a:t> </a:t>
            </a:r>
            <a:r>
              <a:rPr sz="2000" b="1" spc="-245" dirty="0">
                <a:latin typeface="Liberation Sans Narrow"/>
                <a:cs typeface="Liberation Sans Narrow"/>
              </a:rPr>
              <a:t>SORU</a:t>
            </a:r>
            <a:r>
              <a:rPr sz="2000" b="1" spc="-85" dirty="0">
                <a:latin typeface="Liberation Sans Narrow"/>
                <a:cs typeface="Liberation Sans Narrow"/>
              </a:rPr>
              <a:t> </a:t>
            </a:r>
            <a:r>
              <a:rPr sz="2000" b="1" spc="-290" dirty="0">
                <a:latin typeface="Liberation Sans Narrow"/>
                <a:cs typeface="Liberation Sans Narrow"/>
              </a:rPr>
              <a:t>KOLAY</a:t>
            </a:r>
            <a:r>
              <a:rPr sz="2000" b="1" spc="-240" dirty="0">
                <a:latin typeface="Liberation Sans Narrow"/>
                <a:cs typeface="Liberation Sans Narrow"/>
              </a:rPr>
              <a:t> CEVAP</a:t>
            </a:r>
            <a:r>
              <a:rPr sz="2000" b="1" spc="-95" dirty="0">
                <a:latin typeface="Liberation Sans Narrow"/>
                <a:cs typeface="Liberation Sans Narrow"/>
              </a:rPr>
              <a:t> </a:t>
            </a:r>
            <a:r>
              <a:rPr sz="2000" b="1" spc="-254" dirty="0">
                <a:latin typeface="Liberation Sans Narrow"/>
                <a:cs typeface="Liberation Sans Narrow"/>
              </a:rPr>
              <a:t>X</a:t>
            </a:r>
            <a:r>
              <a:rPr sz="2000" b="1" spc="-90" dirty="0">
                <a:latin typeface="Liberation Sans Narrow"/>
                <a:cs typeface="Liberation Sans Narrow"/>
              </a:rPr>
              <a:t> </a:t>
            </a:r>
            <a:r>
              <a:rPr sz="2000" b="1" spc="-20" dirty="0">
                <a:latin typeface="Liberation Sans Narrow"/>
                <a:cs typeface="Liberation Sans Narrow"/>
              </a:rPr>
              <a:t>ŞIKKI</a:t>
            </a:r>
            <a:endParaRPr sz="2000" dirty="0">
              <a:latin typeface="Liberation Sans Narrow"/>
              <a:cs typeface="Liberation Sans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4053" y="1719336"/>
            <a:ext cx="6765195" cy="51596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635" algn="ctr">
              <a:lnSpc>
                <a:spcPct val="117600"/>
              </a:lnSpc>
              <a:spcBef>
                <a:spcPts val="90"/>
              </a:spcBef>
              <a:tabLst>
                <a:tab pos="1857375" algn="l"/>
                <a:tab pos="2496185" algn="l"/>
              </a:tabLst>
            </a:pPr>
            <a:r>
              <a:rPr sz="3150" b="1" spc="-430" dirty="0">
                <a:latin typeface="Arial Black" pitchFamily="34" charset="0"/>
                <a:cs typeface="Liberation Sans Narrow"/>
              </a:rPr>
              <a:t>EĞER</a:t>
            </a:r>
            <a:r>
              <a:rPr sz="3150" b="1" spc="-145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85" dirty="0" smtClean="0">
                <a:latin typeface="Arial Black" pitchFamily="34" charset="0"/>
                <a:cs typeface="Liberation Sans Narrow"/>
              </a:rPr>
              <a:t>SENDE</a:t>
            </a:r>
            <a:r>
              <a:rPr lang="tr-TR" sz="3150" b="1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195" dirty="0" smtClean="0">
                <a:latin typeface="Arial Black" pitchFamily="34" charset="0"/>
                <a:cs typeface="Liberation Sans Narrow"/>
              </a:rPr>
              <a:t>SIK</a:t>
            </a:r>
            <a:r>
              <a:rPr sz="3150" b="1" spc="-145" dirty="0" smtClean="0">
                <a:latin typeface="Arial Black" pitchFamily="34" charset="0"/>
                <a:cs typeface="Liberation Sans Narrow"/>
              </a:rPr>
              <a:t> </a:t>
            </a:r>
            <a:r>
              <a:rPr sz="3150" b="1" spc="-195" dirty="0">
                <a:latin typeface="Arial Black" pitchFamily="34" charset="0"/>
                <a:cs typeface="Liberation Sans Narrow"/>
              </a:rPr>
              <a:t>SIK</a:t>
            </a:r>
            <a:r>
              <a:rPr sz="3150" b="1" spc="-13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425" dirty="0">
                <a:latin typeface="Arial Black" pitchFamily="34" charset="0"/>
                <a:cs typeface="Liberation Sans Narrow"/>
              </a:rPr>
              <a:t>BÖYLE </a:t>
            </a:r>
            <a:r>
              <a:rPr sz="3150" b="1" spc="-325" dirty="0" smtClean="0">
                <a:latin typeface="Arial Black" pitchFamily="34" charset="0"/>
                <a:cs typeface="Liberation Sans Narrow"/>
              </a:rPr>
              <a:t>DÜŞÜNÜYORSAN</a:t>
            </a:r>
            <a:r>
              <a:rPr lang="tr-TR" sz="3150" b="1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40" dirty="0" smtClean="0">
                <a:latin typeface="Arial Black" pitchFamily="34" charset="0"/>
                <a:cs typeface="Liberation Sans Narrow"/>
              </a:rPr>
              <a:t>ÖĞRENME</a:t>
            </a:r>
            <a:r>
              <a:rPr sz="3150" b="1" spc="-130" dirty="0" smtClean="0">
                <a:latin typeface="Arial Black" pitchFamily="34" charset="0"/>
                <a:cs typeface="Liberation Sans Narrow"/>
              </a:rPr>
              <a:t> </a:t>
            </a:r>
            <a:r>
              <a:rPr sz="3150" b="1" spc="-360" dirty="0">
                <a:latin typeface="Arial Black" pitchFamily="34" charset="0"/>
                <a:cs typeface="Liberation Sans Narrow"/>
              </a:rPr>
              <a:t>VE</a:t>
            </a:r>
            <a:r>
              <a:rPr sz="3150" b="1" spc="-13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100" dirty="0">
                <a:latin typeface="Arial Black" pitchFamily="34" charset="0"/>
                <a:cs typeface="Liberation Sans Narrow"/>
              </a:rPr>
              <a:t>BAŞARILI </a:t>
            </a:r>
            <a:r>
              <a:rPr sz="3150" b="1" spc="-300" dirty="0">
                <a:latin typeface="Arial Black" pitchFamily="34" charset="0"/>
                <a:cs typeface="Liberation Sans Narrow"/>
              </a:rPr>
              <a:t>OLMA</a:t>
            </a:r>
            <a:r>
              <a:rPr sz="3150" b="1" spc="-13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50" dirty="0">
                <a:latin typeface="Arial Black" pitchFamily="34" charset="0"/>
                <a:cs typeface="Liberation Sans Narrow"/>
              </a:rPr>
              <a:t>YOLUNDA</a:t>
            </a:r>
            <a:r>
              <a:rPr sz="3150" b="1" spc="-125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150" dirty="0">
                <a:latin typeface="Arial Black" pitchFamily="34" charset="0"/>
                <a:cs typeface="Liberation Sans Narrow"/>
              </a:rPr>
              <a:t>CİDDİ</a:t>
            </a:r>
            <a:r>
              <a:rPr sz="3150" b="1" spc="-13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409" dirty="0">
                <a:latin typeface="Arial Black" pitchFamily="34" charset="0"/>
                <a:cs typeface="Liberation Sans Narrow"/>
              </a:rPr>
              <a:t>ENGELLERLE</a:t>
            </a:r>
            <a:r>
              <a:rPr sz="3150" b="1" spc="-13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75" dirty="0">
                <a:latin typeface="Arial Black" pitchFamily="34" charset="0"/>
                <a:cs typeface="Liberation Sans Narrow"/>
              </a:rPr>
              <a:t>KARŞI </a:t>
            </a:r>
            <a:r>
              <a:rPr sz="3150" b="1" spc="-285" dirty="0">
                <a:latin typeface="Arial Black" pitchFamily="34" charset="0"/>
                <a:cs typeface="Liberation Sans Narrow"/>
              </a:rPr>
              <a:t>KARŞYASIN</a:t>
            </a:r>
            <a:r>
              <a:rPr sz="3150" b="1" spc="-11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254" dirty="0">
                <a:latin typeface="Arial Black" pitchFamily="34" charset="0"/>
                <a:cs typeface="Liberation Sans Narrow"/>
              </a:rPr>
              <a:t>DEMEKTİR.BU</a:t>
            </a:r>
            <a:r>
              <a:rPr sz="3150" b="1" spc="-114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35" dirty="0">
                <a:latin typeface="Arial Black" pitchFamily="34" charset="0"/>
                <a:cs typeface="Liberation Sans Narrow"/>
              </a:rPr>
              <a:t>DÜŞÜNCE </a:t>
            </a:r>
            <a:r>
              <a:rPr sz="3150" b="1" spc="-204" dirty="0">
                <a:latin typeface="Arial Black" pitchFamily="34" charset="0"/>
                <a:cs typeface="Liberation Sans Narrow"/>
              </a:rPr>
              <a:t>TARZINI</a:t>
            </a:r>
            <a:r>
              <a:rPr sz="3150" b="1" spc="-125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229" dirty="0">
                <a:latin typeface="Arial Black" pitchFamily="34" charset="0"/>
                <a:cs typeface="Liberation Sans Narrow"/>
              </a:rPr>
              <a:t>DEĞİŞTİRİP</a:t>
            </a:r>
            <a:r>
              <a:rPr sz="3150" b="1" spc="-114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229" dirty="0">
                <a:latin typeface="Arial Black" pitchFamily="34" charset="0"/>
                <a:cs typeface="Liberation Sans Narrow"/>
              </a:rPr>
              <a:t>BAŞARILI</a:t>
            </a:r>
            <a:r>
              <a:rPr sz="3150" b="1" spc="-11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30" dirty="0">
                <a:latin typeface="Arial Black" pitchFamily="34" charset="0"/>
                <a:cs typeface="Liberation Sans Narrow"/>
              </a:rPr>
              <a:t>OLACAĞINA </a:t>
            </a:r>
            <a:r>
              <a:rPr sz="3150" b="1" spc="-195" dirty="0">
                <a:latin typeface="Arial Black" pitchFamily="34" charset="0"/>
                <a:cs typeface="Liberation Sans Narrow"/>
              </a:rPr>
              <a:t>İNANMAK</a:t>
            </a:r>
            <a:r>
              <a:rPr sz="3150" b="1" spc="-145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05" dirty="0">
                <a:latin typeface="Arial Black" pitchFamily="34" charset="0"/>
                <a:cs typeface="Liberation Sans Narrow"/>
              </a:rPr>
              <a:t>BU</a:t>
            </a:r>
            <a:r>
              <a:rPr sz="3150" b="1" spc="-14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90" dirty="0">
                <a:latin typeface="Arial Black" pitchFamily="34" charset="0"/>
                <a:cs typeface="Liberation Sans Narrow"/>
              </a:rPr>
              <a:t>YOLDA</a:t>
            </a:r>
            <a:r>
              <a:rPr sz="3150" b="1" spc="-135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40" dirty="0">
                <a:latin typeface="Arial Black" pitchFamily="34" charset="0"/>
                <a:cs typeface="Liberation Sans Narrow"/>
              </a:rPr>
              <a:t>EN</a:t>
            </a:r>
            <a:r>
              <a:rPr sz="3150" b="1" spc="-14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50" dirty="0">
                <a:latin typeface="Arial Black" pitchFamily="34" charset="0"/>
                <a:cs typeface="Liberation Sans Narrow"/>
              </a:rPr>
              <a:t>BÜYÜK </a:t>
            </a:r>
            <a:r>
              <a:rPr sz="3150" b="1" spc="-240" dirty="0">
                <a:latin typeface="Arial Black" pitchFamily="34" charset="0"/>
                <a:cs typeface="Liberation Sans Narrow"/>
              </a:rPr>
              <a:t>KAZANIMLARINDAN</a:t>
            </a:r>
            <a:r>
              <a:rPr sz="3150" b="1" spc="-75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95" dirty="0">
                <a:latin typeface="Arial Black" pitchFamily="34" charset="0"/>
                <a:cs typeface="Liberation Sans Narrow"/>
              </a:rPr>
              <a:t>BİRİSİ</a:t>
            </a:r>
            <a:r>
              <a:rPr sz="3150" b="1" spc="-80" dirty="0">
                <a:latin typeface="Arial Black" pitchFamily="34" charset="0"/>
                <a:cs typeface="Liberation Sans Narrow"/>
              </a:rPr>
              <a:t> </a:t>
            </a:r>
            <a:r>
              <a:rPr sz="3150" b="1" spc="-300" dirty="0">
                <a:latin typeface="Arial Black" pitchFamily="34" charset="0"/>
                <a:cs typeface="Liberation Sans Narrow"/>
              </a:rPr>
              <a:t>OLACAKTIR.</a:t>
            </a:r>
            <a:endParaRPr sz="3150" dirty="0">
              <a:latin typeface="Arial Black" pitchFamily="34" charset="0"/>
              <a:cs typeface="Liberation Sans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185258" y="8356320"/>
            <a:ext cx="5853430" cy="520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50" spc="-70" dirty="0">
                <a:solidFill>
                  <a:srgbClr val="FFFFFF"/>
                </a:solidFill>
                <a:latin typeface="Times New Roman"/>
                <a:cs typeface="Times New Roman"/>
              </a:rPr>
              <a:t>ÖN</a:t>
            </a:r>
            <a:r>
              <a:rPr sz="3250" spc="-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50" spc="-55" dirty="0">
                <a:solidFill>
                  <a:srgbClr val="FFFFFF"/>
                </a:solidFill>
                <a:latin typeface="Times New Roman"/>
                <a:cs typeface="Times New Roman"/>
              </a:rPr>
              <a:t>YARGILARINDAN</a:t>
            </a:r>
            <a:r>
              <a:rPr sz="3250" spc="-1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50" spc="-10" dirty="0">
                <a:solidFill>
                  <a:srgbClr val="FFFFFF"/>
                </a:solidFill>
                <a:latin typeface="Times New Roman"/>
                <a:cs typeface="Times New Roman"/>
              </a:rPr>
              <a:t>KURTUL</a:t>
            </a:r>
            <a:endParaRPr sz="3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717460" y="5399023"/>
            <a:ext cx="650240" cy="1268730"/>
            <a:chOff x="15717460" y="5399023"/>
            <a:chExt cx="650240" cy="1268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43326" y="5425985"/>
              <a:ext cx="597869" cy="1215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717460" y="5399023"/>
              <a:ext cx="650240" cy="1268730"/>
            </a:xfrm>
            <a:custGeom>
              <a:avLst/>
              <a:gdLst/>
              <a:ahLst/>
              <a:cxnLst/>
              <a:rect l="l" t="t" r="r" b="b"/>
              <a:pathLst>
                <a:path w="650240" h="1268729">
                  <a:moveTo>
                    <a:pt x="515299" y="0"/>
                  </a:moveTo>
                  <a:lnTo>
                    <a:pt x="472451" y="8795"/>
                  </a:lnTo>
                  <a:lnTo>
                    <a:pt x="425897" y="28978"/>
                  </a:lnTo>
                  <a:lnTo>
                    <a:pt x="380434" y="58558"/>
                  </a:lnTo>
                  <a:lnTo>
                    <a:pt x="340860" y="95544"/>
                  </a:lnTo>
                  <a:lnTo>
                    <a:pt x="311972" y="137947"/>
                  </a:lnTo>
                  <a:lnTo>
                    <a:pt x="297573" y="201868"/>
                  </a:lnTo>
                  <a:lnTo>
                    <a:pt x="303560" y="232611"/>
                  </a:lnTo>
                  <a:lnTo>
                    <a:pt x="318322" y="261950"/>
                  </a:lnTo>
                  <a:lnTo>
                    <a:pt x="333572" y="296587"/>
                  </a:lnTo>
                  <a:lnTo>
                    <a:pt x="339891" y="340586"/>
                  </a:lnTo>
                  <a:lnTo>
                    <a:pt x="337341" y="392474"/>
                  </a:lnTo>
                  <a:lnTo>
                    <a:pt x="325982" y="450780"/>
                  </a:lnTo>
                  <a:lnTo>
                    <a:pt x="305876" y="514032"/>
                  </a:lnTo>
                  <a:lnTo>
                    <a:pt x="283899" y="566542"/>
                  </a:lnTo>
                  <a:lnTo>
                    <a:pt x="258081" y="617178"/>
                  </a:lnTo>
                  <a:lnTo>
                    <a:pt x="229152" y="664840"/>
                  </a:lnTo>
                  <a:lnTo>
                    <a:pt x="197841" y="708426"/>
                  </a:lnTo>
                  <a:lnTo>
                    <a:pt x="164879" y="746835"/>
                  </a:lnTo>
                  <a:lnTo>
                    <a:pt x="130997" y="778967"/>
                  </a:lnTo>
                  <a:lnTo>
                    <a:pt x="101517" y="809286"/>
                  </a:lnTo>
                  <a:lnTo>
                    <a:pt x="75174" y="846994"/>
                  </a:lnTo>
                  <a:lnTo>
                    <a:pt x="52271" y="890320"/>
                  </a:lnTo>
                  <a:lnTo>
                    <a:pt x="33111" y="937497"/>
                  </a:lnTo>
                  <a:lnTo>
                    <a:pt x="18001" y="986753"/>
                  </a:lnTo>
                  <a:lnTo>
                    <a:pt x="7242" y="1036320"/>
                  </a:lnTo>
                  <a:lnTo>
                    <a:pt x="1140" y="1084427"/>
                  </a:lnTo>
                  <a:lnTo>
                    <a:pt x="0" y="1129306"/>
                  </a:lnTo>
                  <a:lnTo>
                    <a:pt x="4124" y="1169187"/>
                  </a:lnTo>
                  <a:lnTo>
                    <a:pt x="16129" y="1209189"/>
                  </a:lnTo>
                  <a:lnTo>
                    <a:pt x="52523" y="1254046"/>
                  </a:lnTo>
                  <a:lnTo>
                    <a:pt x="104704" y="1268612"/>
                  </a:lnTo>
                  <a:lnTo>
                    <a:pt x="141470" y="1262536"/>
                  </a:lnTo>
                  <a:lnTo>
                    <a:pt x="182302" y="1245208"/>
                  </a:lnTo>
                  <a:lnTo>
                    <a:pt x="227389" y="1216546"/>
                  </a:lnTo>
                  <a:lnTo>
                    <a:pt x="228416" y="1215714"/>
                  </a:lnTo>
                  <a:lnTo>
                    <a:pt x="105571" y="1215714"/>
                  </a:lnTo>
                  <a:lnTo>
                    <a:pt x="88960" y="1213802"/>
                  </a:lnTo>
                  <a:lnTo>
                    <a:pt x="59670" y="1175885"/>
                  </a:lnTo>
                  <a:lnTo>
                    <a:pt x="52029" y="1117999"/>
                  </a:lnTo>
                  <a:lnTo>
                    <a:pt x="54767" y="1071563"/>
                  </a:lnTo>
                  <a:lnTo>
                    <a:pt x="63175" y="1022589"/>
                  </a:lnTo>
                  <a:lnTo>
                    <a:pt x="76529" y="973351"/>
                  </a:lnTo>
                  <a:lnTo>
                    <a:pt x="94104" y="926123"/>
                  </a:lnTo>
                  <a:lnTo>
                    <a:pt x="115175" y="883177"/>
                  </a:lnTo>
                  <a:lnTo>
                    <a:pt x="139017" y="846787"/>
                  </a:lnTo>
                  <a:lnTo>
                    <a:pt x="196718" y="789564"/>
                  </a:lnTo>
                  <a:lnTo>
                    <a:pt x="227815" y="754886"/>
                  </a:lnTo>
                  <a:lnTo>
                    <a:pt x="257699" y="715939"/>
                  </a:lnTo>
                  <a:lnTo>
                    <a:pt x="285872" y="673473"/>
                  </a:lnTo>
                  <a:lnTo>
                    <a:pt x="311837" y="628234"/>
                  </a:lnTo>
                  <a:lnTo>
                    <a:pt x="335096" y="580972"/>
                  </a:lnTo>
                  <a:lnTo>
                    <a:pt x="355152" y="532434"/>
                  </a:lnTo>
                  <a:lnTo>
                    <a:pt x="375089" y="470787"/>
                  </a:lnTo>
                  <a:lnTo>
                    <a:pt x="387523" y="412778"/>
                  </a:lnTo>
                  <a:lnTo>
                    <a:pt x="392442" y="359186"/>
                  </a:lnTo>
                  <a:lnTo>
                    <a:pt x="389837" y="310786"/>
                  </a:lnTo>
                  <a:lnTo>
                    <a:pt x="379696" y="268358"/>
                  </a:lnTo>
                  <a:lnTo>
                    <a:pt x="361986" y="232611"/>
                  </a:lnTo>
                  <a:lnTo>
                    <a:pt x="350399" y="200810"/>
                  </a:lnTo>
                  <a:lnTo>
                    <a:pt x="370564" y="142293"/>
                  </a:lnTo>
                  <a:lnTo>
                    <a:pt x="435074" y="84481"/>
                  </a:lnTo>
                  <a:lnTo>
                    <a:pt x="477834" y="62823"/>
                  </a:lnTo>
                  <a:lnTo>
                    <a:pt x="512687" y="52838"/>
                  </a:lnTo>
                  <a:lnTo>
                    <a:pt x="592007" y="52838"/>
                  </a:lnTo>
                  <a:lnTo>
                    <a:pt x="576005" y="24549"/>
                  </a:lnTo>
                  <a:lnTo>
                    <a:pt x="568073" y="15176"/>
                  </a:lnTo>
                  <a:lnTo>
                    <a:pt x="555891" y="6807"/>
                  </a:lnTo>
                  <a:lnTo>
                    <a:pt x="538589" y="1171"/>
                  </a:lnTo>
                  <a:lnTo>
                    <a:pt x="515299" y="0"/>
                  </a:lnTo>
                  <a:close/>
                </a:path>
                <a:path w="650240" h="1268729">
                  <a:moveTo>
                    <a:pt x="592007" y="52838"/>
                  </a:moveTo>
                  <a:lnTo>
                    <a:pt x="512687" y="52838"/>
                  </a:lnTo>
                  <a:lnTo>
                    <a:pt x="532444" y="53924"/>
                  </a:lnTo>
                  <a:lnTo>
                    <a:pt x="548911" y="83635"/>
                  </a:lnTo>
                  <a:lnTo>
                    <a:pt x="563719" y="120010"/>
                  </a:lnTo>
                  <a:lnTo>
                    <a:pt x="576411" y="162582"/>
                  </a:lnTo>
                  <a:lnTo>
                    <a:pt x="586530" y="210883"/>
                  </a:lnTo>
                  <a:lnTo>
                    <a:pt x="593618" y="264444"/>
                  </a:lnTo>
                  <a:lnTo>
                    <a:pt x="597220" y="322797"/>
                  </a:lnTo>
                  <a:lnTo>
                    <a:pt x="596877" y="385473"/>
                  </a:lnTo>
                  <a:lnTo>
                    <a:pt x="592134" y="452005"/>
                  </a:lnTo>
                  <a:lnTo>
                    <a:pt x="585258" y="504631"/>
                  </a:lnTo>
                  <a:lnTo>
                    <a:pt x="575270" y="559868"/>
                  </a:lnTo>
                  <a:lnTo>
                    <a:pt x="566347" y="599181"/>
                  </a:lnTo>
                  <a:lnTo>
                    <a:pt x="555383" y="640275"/>
                  </a:lnTo>
                  <a:lnTo>
                    <a:pt x="542176" y="682896"/>
                  </a:lnTo>
                  <a:lnTo>
                    <a:pt x="526523" y="726790"/>
                  </a:lnTo>
                  <a:lnTo>
                    <a:pt x="508223" y="771701"/>
                  </a:lnTo>
                  <a:lnTo>
                    <a:pt x="487073" y="817375"/>
                  </a:lnTo>
                  <a:lnTo>
                    <a:pt x="462871" y="863557"/>
                  </a:lnTo>
                  <a:lnTo>
                    <a:pt x="435415" y="909992"/>
                  </a:lnTo>
                  <a:lnTo>
                    <a:pt x="404503" y="956426"/>
                  </a:lnTo>
                  <a:lnTo>
                    <a:pt x="369932" y="1002604"/>
                  </a:lnTo>
                  <a:lnTo>
                    <a:pt x="331501" y="1048272"/>
                  </a:lnTo>
                  <a:lnTo>
                    <a:pt x="289007" y="1093174"/>
                  </a:lnTo>
                  <a:lnTo>
                    <a:pt x="242249" y="1137056"/>
                  </a:lnTo>
                  <a:lnTo>
                    <a:pt x="180132" y="1185229"/>
                  </a:lnTo>
                  <a:lnTo>
                    <a:pt x="135267" y="1208819"/>
                  </a:lnTo>
                  <a:lnTo>
                    <a:pt x="105571" y="1215714"/>
                  </a:lnTo>
                  <a:lnTo>
                    <a:pt x="228416" y="1215714"/>
                  </a:lnTo>
                  <a:lnTo>
                    <a:pt x="276920" y="1176464"/>
                  </a:lnTo>
                  <a:lnTo>
                    <a:pt x="322911" y="1133493"/>
                  </a:lnTo>
                  <a:lnTo>
                    <a:pt x="364986" y="1089577"/>
                  </a:lnTo>
                  <a:lnTo>
                    <a:pt x="403319" y="1044933"/>
                  </a:lnTo>
                  <a:lnTo>
                    <a:pt x="438082" y="999778"/>
                  </a:lnTo>
                  <a:lnTo>
                    <a:pt x="469447" y="954329"/>
                  </a:lnTo>
                  <a:lnTo>
                    <a:pt x="497587" y="908804"/>
                  </a:lnTo>
                  <a:lnTo>
                    <a:pt x="522674" y="863419"/>
                  </a:lnTo>
                  <a:lnTo>
                    <a:pt x="544881" y="818393"/>
                  </a:lnTo>
                  <a:lnTo>
                    <a:pt x="564380" y="773941"/>
                  </a:lnTo>
                  <a:lnTo>
                    <a:pt x="581343" y="730283"/>
                  </a:lnTo>
                  <a:lnTo>
                    <a:pt x="595944" y="687634"/>
                  </a:lnTo>
                  <a:lnTo>
                    <a:pt x="608355" y="646212"/>
                  </a:lnTo>
                  <a:lnTo>
                    <a:pt x="618748" y="606235"/>
                  </a:lnTo>
                  <a:lnTo>
                    <a:pt x="627296" y="567919"/>
                  </a:lnTo>
                  <a:lnTo>
                    <a:pt x="642856" y="471173"/>
                  </a:lnTo>
                  <a:lnTo>
                    <a:pt x="648153" y="411561"/>
                  </a:lnTo>
                  <a:lnTo>
                    <a:pt x="650122" y="353184"/>
                  </a:lnTo>
                  <a:lnTo>
                    <a:pt x="648827" y="296584"/>
                  </a:lnTo>
                  <a:lnTo>
                    <a:pt x="644331" y="242301"/>
                  </a:lnTo>
                  <a:lnTo>
                    <a:pt x="636694" y="190875"/>
                  </a:lnTo>
                  <a:lnTo>
                    <a:pt x="625981" y="142846"/>
                  </a:lnTo>
                  <a:lnTo>
                    <a:pt x="612253" y="98756"/>
                  </a:lnTo>
                  <a:lnTo>
                    <a:pt x="595574" y="59143"/>
                  </a:lnTo>
                  <a:lnTo>
                    <a:pt x="592007" y="52838"/>
                  </a:lnTo>
                  <a:close/>
                </a:path>
              </a:pathLst>
            </a:custGeom>
            <a:solidFill>
              <a:srgbClr val="484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2664770" y="4291110"/>
            <a:ext cx="1205230" cy="1266825"/>
            <a:chOff x="12664770" y="4291110"/>
            <a:chExt cx="1205230" cy="12668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93431" y="4320686"/>
              <a:ext cx="1142328" cy="12176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664770" y="4291110"/>
              <a:ext cx="1205230" cy="1266825"/>
            </a:xfrm>
            <a:custGeom>
              <a:avLst/>
              <a:gdLst/>
              <a:ahLst/>
              <a:cxnLst/>
              <a:rect l="l" t="t" r="r" b="b"/>
              <a:pathLst>
                <a:path w="1205230" h="1266825">
                  <a:moveTo>
                    <a:pt x="392028" y="0"/>
                  </a:moveTo>
                  <a:lnTo>
                    <a:pt x="318154" y="15518"/>
                  </a:lnTo>
                  <a:lnTo>
                    <a:pt x="281228" y="35969"/>
                  </a:lnTo>
                  <a:lnTo>
                    <a:pt x="244851" y="64519"/>
                  </a:lnTo>
                  <a:lnTo>
                    <a:pt x="209426" y="100896"/>
                  </a:lnTo>
                  <a:lnTo>
                    <a:pt x="175358" y="144827"/>
                  </a:lnTo>
                  <a:lnTo>
                    <a:pt x="143052" y="196040"/>
                  </a:lnTo>
                  <a:lnTo>
                    <a:pt x="118279" y="241938"/>
                  </a:lnTo>
                  <a:lnTo>
                    <a:pt x="95733" y="288946"/>
                  </a:lnTo>
                  <a:lnTo>
                    <a:pt x="75457" y="336904"/>
                  </a:lnTo>
                  <a:lnTo>
                    <a:pt x="57493" y="385652"/>
                  </a:lnTo>
                  <a:lnTo>
                    <a:pt x="41883" y="435032"/>
                  </a:lnTo>
                  <a:lnTo>
                    <a:pt x="28668" y="484882"/>
                  </a:lnTo>
                  <a:lnTo>
                    <a:pt x="17892" y="535045"/>
                  </a:lnTo>
                  <a:lnTo>
                    <a:pt x="9594" y="585360"/>
                  </a:lnTo>
                  <a:lnTo>
                    <a:pt x="3818" y="635668"/>
                  </a:lnTo>
                  <a:lnTo>
                    <a:pt x="606" y="685809"/>
                  </a:lnTo>
                  <a:lnTo>
                    <a:pt x="0" y="735625"/>
                  </a:lnTo>
                  <a:lnTo>
                    <a:pt x="2742" y="793377"/>
                  </a:lnTo>
                  <a:lnTo>
                    <a:pt x="9193" y="848380"/>
                  </a:lnTo>
                  <a:lnTo>
                    <a:pt x="19238" y="900331"/>
                  </a:lnTo>
                  <a:lnTo>
                    <a:pt x="32764" y="948924"/>
                  </a:lnTo>
                  <a:lnTo>
                    <a:pt x="49657" y="993857"/>
                  </a:lnTo>
                  <a:lnTo>
                    <a:pt x="69805" y="1034825"/>
                  </a:lnTo>
                  <a:lnTo>
                    <a:pt x="93094" y="1071524"/>
                  </a:lnTo>
                  <a:lnTo>
                    <a:pt x="119410" y="1103650"/>
                  </a:lnTo>
                  <a:lnTo>
                    <a:pt x="148640" y="1130900"/>
                  </a:lnTo>
                  <a:lnTo>
                    <a:pt x="183850" y="1155238"/>
                  </a:lnTo>
                  <a:lnTo>
                    <a:pt x="224829" y="1176605"/>
                  </a:lnTo>
                  <a:lnTo>
                    <a:pt x="270874" y="1195178"/>
                  </a:lnTo>
                  <a:lnTo>
                    <a:pt x="321283" y="1211134"/>
                  </a:lnTo>
                  <a:lnTo>
                    <a:pt x="375353" y="1224653"/>
                  </a:lnTo>
                  <a:lnTo>
                    <a:pt x="432381" y="1235910"/>
                  </a:lnTo>
                  <a:lnTo>
                    <a:pt x="491663" y="1245084"/>
                  </a:lnTo>
                  <a:lnTo>
                    <a:pt x="552498" y="1252353"/>
                  </a:lnTo>
                  <a:lnTo>
                    <a:pt x="614182" y="1257895"/>
                  </a:lnTo>
                  <a:lnTo>
                    <a:pt x="676012" y="1261887"/>
                  </a:lnTo>
                  <a:lnTo>
                    <a:pt x="737285" y="1264507"/>
                  </a:lnTo>
                  <a:lnTo>
                    <a:pt x="797299" y="1265933"/>
                  </a:lnTo>
                  <a:lnTo>
                    <a:pt x="855351" y="1266342"/>
                  </a:lnTo>
                  <a:lnTo>
                    <a:pt x="910737" y="1265913"/>
                  </a:lnTo>
                  <a:lnTo>
                    <a:pt x="962755" y="1264823"/>
                  </a:lnTo>
                  <a:lnTo>
                    <a:pt x="1010702" y="1263250"/>
                  </a:lnTo>
                  <a:lnTo>
                    <a:pt x="1091572" y="1259365"/>
                  </a:lnTo>
                  <a:lnTo>
                    <a:pt x="1147722" y="1255681"/>
                  </a:lnTo>
                  <a:lnTo>
                    <a:pt x="1204899" y="1250877"/>
                  </a:lnTo>
                  <a:lnTo>
                    <a:pt x="1197171" y="1208634"/>
                  </a:lnTo>
                  <a:lnTo>
                    <a:pt x="850135" y="1208634"/>
                  </a:lnTo>
                  <a:lnTo>
                    <a:pt x="794358" y="1208220"/>
                  </a:lnTo>
                  <a:lnTo>
                    <a:pt x="736892" y="1206883"/>
                  </a:lnTo>
                  <a:lnTo>
                    <a:pt x="678405" y="1204464"/>
                  </a:lnTo>
                  <a:lnTo>
                    <a:pt x="619567" y="1200808"/>
                  </a:lnTo>
                  <a:lnTo>
                    <a:pt x="561046" y="1195757"/>
                  </a:lnTo>
                  <a:lnTo>
                    <a:pt x="503512" y="1189154"/>
                  </a:lnTo>
                  <a:lnTo>
                    <a:pt x="447632" y="1180840"/>
                  </a:lnTo>
                  <a:lnTo>
                    <a:pt x="394078" y="1170660"/>
                  </a:lnTo>
                  <a:lnTo>
                    <a:pt x="343516" y="1158455"/>
                  </a:lnTo>
                  <a:lnTo>
                    <a:pt x="296617" y="1144069"/>
                  </a:lnTo>
                  <a:lnTo>
                    <a:pt x="254049" y="1127343"/>
                  </a:lnTo>
                  <a:lnTo>
                    <a:pt x="216480" y="1108122"/>
                  </a:lnTo>
                  <a:lnTo>
                    <a:pt x="184581" y="1086247"/>
                  </a:lnTo>
                  <a:lnTo>
                    <a:pt x="139521" y="1037844"/>
                  </a:lnTo>
                  <a:lnTo>
                    <a:pt x="103567" y="973814"/>
                  </a:lnTo>
                  <a:lnTo>
                    <a:pt x="89217" y="936648"/>
                  </a:lnTo>
                  <a:lnTo>
                    <a:pt x="77398" y="896426"/>
                  </a:lnTo>
                  <a:lnTo>
                    <a:pt x="68196" y="853431"/>
                  </a:lnTo>
                  <a:lnTo>
                    <a:pt x="61696" y="807947"/>
                  </a:lnTo>
                  <a:lnTo>
                    <a:pt x="57982" y="760258"/>
                  </a:lnTo>
                  <a:lnTo>
                    <a:pt x="57141" y="710648"/>
                  </a:lnTo>
                  <a:lnTo>
                    <a:pt x="59256" y="659400"/>
                  </a:lnTo>
                  <a:lnTo>
                    <a:pt x="64413" y="606797"/>
                  </a:lnTo>
                  <a:lnTo>
                    <a:pt x="72697" y="553123"/>
                  </a:lnTo>
                  <a:lnTo>
                    <a:pt x="84194" y="498662"/>
                  </a:lnTo>
                  <a:lnTo>
                    <a:pt x="98988" y="443698"/>
                  </a:lnTo>
                  <a:lnTo>
                    <a:pt x="117164" y="388513"/>
                  </a:lnTo>
                  <a:lnTo>
                    <a:pt x="138807" y="333392"/>
                  </a:lnTo>
                  <a:lnTo>
                    <a:pt x="164003" y="278618"/>
                  </a:lnTo>
                  <a:lnTo>
                    <a:pt x="192836" y="224475"/>
                  </a:lnTo>
                  <a:lnTo>
                    <a:pt x="233868" y="161558"/>
                  </a:lnTo>
                  <a:lnTo>
                    <a:pt x="274497" y="115039"/>
                  </a:lnTo>
                  <a:lnTo>
                    <a:pt x="313709" y="83305"/>
                  </a:lnTo>
                  <a:lnTo>
                    <a:pt x="350486" y="64743"/>
                  </a:lnTo>
                  <a:lnTo>
                    <a:pt x="383813" y="57740"/>
                  </a:lnTo>
                  <a:lnTo>
                    <a:pt x="502707" y="57740"/>
                  </a:lnTo>
                  <a:lnTo>
                    <a:pt x="501191" y="55152"/>
                  </a:lnTo>
                  <a:lnTo>
                    <a:pt x="468495" y="24331"/>
                  </a:lnTo>
                  <a:lnTo>
                    <a:pt x="428167" y="5476"/>
                  </a:lnTo>
                  <a:lnTo>
                    <a:pt x="392028" y="0"/>
                  </a:lnTo>
                  <a:close/>
                </a:path>
                <a:path w="1205230" h="1266825">
                  <a:moveTo>
                    <a:pt x="1149713" y="949226"/>
                  </a:moveTo>
                  <a:lnTo>
                    <a:pt x="1091361" y="949226"/>
                  </a:lnTo>
                  <a:lnTo>
                    <a:pt x="1130059" y="1160423"/>
                  </a:lnTo>
                  <a:lnTo>
                    <a:pt x="1137081" y="1198896"/>
                  </a:lnTo>
                  <a:lnTo>
                    <a:pt x="1080267" y="1202362"/>
                  </a:lnTo>
                  <a:lnTo>
                    <a:pt x="1000641" y="1205911"/>
                  </a:lnTo>
                  <a:lnTo>
                    <a:pt x="953945" y="1207322"/>
                  </a:lnTo>
                  <a:lnTo>
                    <a:pt x="903554" y="1208283"/>
                  </a:lnTo>
                  <a:lnTo>
                    <a:pt x="850135" y="1208634"/>
                  </a:lnTo>
                  <a:lnTo>
                    <a:pt x="1197171" y="1208634"/>
                  </a:lnTo>
                  <a:lnTo>
                    <a:pt x="1149713" y="949226"/>
                  </a:lnTo>
                  <a:close/>
                </a:path>
                <a:path w="1205230" h="1266825">
                  <a:moveTo>
                    <a:pt x="502707" y="57740"/>
                  </a:moveTo>
                  <a:lnTo>
                    <a:pt x="383813" y="57740"/>
                  </a:lnTo>
                  <a:lnTo>
                    <a:pt x="412673" y="60683"/>
                  </a:lnTo>
                  <a:lnTo>
                    <a:pt x="443576" y="77193"/>
                  </a:lnTo>
                  <a:lnTo>
                    <a:pt x="466728" y="106140"/>
                  </a:lnTo>
                  <a:lnTo>
                    <a:pt x="481235" y="145712"/>
                  </a:lnTo>
                  <a:lnTo>
                    <a:pt x="486206" y="194097"/>
                  </a:lnTo>
                  <a:lnTo>
                    <a:pt x="475678" y="212067"/>
                  </a:lnTo>
                  <a:lnTo>
                    <a:pt x="460455" y="239172"/>
                  </a:lnTo>
                  <a:lnTo>
                    <a:pt x="441699" y="274264"/>
                  </a:lnTo>
                  <a:lnTo>
                    <a:pt x="420570" y="316197"/>
                  </a:lnTo>
                  <a:lnTo>
                    <a:pt x="398232" y="363823"/>
                  </a:lnTo>
                  <a:lnTo>
                    <a:pt x="375845" y="415994"/>
                  </a:lnTo>
                  <a:lnTo>
                    <a:pt x="354570" y="471562"/>
                  </a:lnTo>
                  <a:lnTo>
                    <a:pt x="335570" y="529381"/>
                  </a:lnTo>
                  <a:lnTo>
                    <a:pt x="320007" y="588303"/>
                  </a:lnTo>
                  <a:lnTo>
                    <a:pt x="309041" y="647180"/>
                  </a:lnTo>
                  <a:lnTo>
                    <a:pt x="303834" y="704865"/>
                  </a:lnTo>
                  <a:lnTo>
                    <a:pt x="305278" y="757358"/>
                  </a:lnTo>
                  <a:lnTo>
                    <a:pt x="313921" y="806775"/>
                  </a:lnTo>
                  <a:lnTo>
                    <a:pt x="330745" y="852138"/>
                  </a:lnTo>
                  <a:lnTo>
                    <a:pt x="356731" y="892471"/>
                  </a:lnTo>
                  <a:lnTo>
                    <a:pt x="392861" y="926798"/>
                  </a:lnTo>
                  <a:lnTo>
                    <a:pt x="441188" y="950754"/>
                  </a:lnTo>
                  <a:lnTo>
                    <a:pt x="514673" y="971260"/>
                  </a:lnTo>
                  <a:lnTo>
                    <a:pt x="558911" y="979707"/>
                  </a:lnTo>
                  <a:lnTo>
                    <a:pt x="607113" y="986678"/>
                  </a:lnTo>
                  <a:lnTo>
                    <a:pt x="658503" y="991968"/>
                  </a:lnTo>
                  <a:lnTo>
                    <a:pt x="712306" y="995373"/>
                  </a:lnTo>
                  <a:lnTo>
                    <a:pt x="767747" y="996687"/>
                  </a:lnTo>
                  <a:lnTo>
                    <a:pt x="824050" y="995707"/>
                  </a:lnTo>
                  <a:lnTo>
                    <a:pt x="880440" y="992228"/>
                  </a:lnTo>
                  <a:lnTo>
                    <a:pt x="936141" y="986045"/>
                  </a:lnTo>
                  <a:lnTo>
                    <a:pt x="990379" y="976953"/>
                  </a:lnTo>
                  <a:lnTo>
                    <a:pt x="1042377" y="964748"/>
                  </a:lnTo>
                  <a:lnTo>
                    <a:pt x="1091361" y="949226"/>
                  </a:lnTo>
                  <a:lnTo>
                    <a:pt x="1149713" y="949226"/>
                  </a:lnTo>
                  <a:lnTo>
                    <a:pt x="1147898" y="939305"/>
                  </a:lnTo>
                  <a:lnTo>
                    <a:pt x="767769" y="939305"/>
                  </a:lnTo>
                  <a:lnTo>
                    <a:pt x="709822" y="937826"/>
                  </a:lnTo>
                  <a:lnTo>
                    <a:pt x="654102" y="934074"/>
                  </a:lnTo>
                  <a:lnTo>
                    <a:pt x="601692" y="928352"/>
                  </a:lnTo>
                  <a:lnTo>
                    <a:pt x="553673" y="920966"/>
                  </a:lnTo>
                  <a:lnTo>
                    <a:pt x="511128" y="912219"/>
                  </a:lnTo>
                  <a:lnTo>
                    <a:pt x="446785" y="891863"/>
                  </a:lnTo>
                  <a:lnTo>
                    <a:pt x="398121" y="852190"/>
                  </a:lnTo>
                  <a:lnTo>
                    <a:pt x="378093" y="817463"/>
                  </a:lnTo>
                  <a:lnTo>
                    <a:pt x="366060" y="777819"/>
                  </a:lnTo>
                  <a:lnTo>
                    <a:pt x="361012" y="734395"/>
                  </a:lnTo>
                  <a:lnTo>
                    <a:pt x="361944" y="688331"/>
                  </a:lnTo>
                  <a:lnTo>
                    <a:pt x="367847" y="640764"/>
                  </a:lnTo>
                  <a:lnTo>
                    <a:pt x="377714" y="592834"/>
                  </a:lnTo>
                  <a:lnTo>
                    <a:pt x="390536" y="545677"/>
                  </a:lnTo>
                  <a:lnTo>
                    <a:pt x="405307" y="500434"/>
                  </a:lnTo>
                  <a:lnTo>
                    <a:pt x="433392" y="427429"/>
                  </a:lnTo>
                  <a:lnTo>
                    <a:pt x="463191" y="360526"/>
                  </a:lnTo>
                  <a:lnTo>
                    <a:pt x="491699" y="302871"/>
                  </a:lnTo>
                  <a:lnTo>
                    <a:pt x="515910" y="257610"/>
                  </a:lnTo>
                  <a:lnTo>
                    <a:pt x="543356" y="210289"/>
                  </a:lnTo>
                  <a:lnTo>
                    <a:pt x="543610" y="202669"/>
                  </a:lnTo>
                  <a:lnTo>
                    <a:pt x="539736" y="145995"/>
                  </a:lnTo>
                  <a:lnTo>
                    <a:pt x="525267" y="96265"/>
                  </a:lnTo>
                  <a:lnTo>
                    <a:pt x="502707" y="57740"/>
                  </a:lnTo>
                  <a:close/>
                </a:path>
                <a:path w="1205230" h="1266825">
                  <a:moveTo>
                    <a:pt x="1134922" y="868378"/>
                  </a:moveTo>
                  <a:lnTo>
                    <a:pt x="1053055" y="901935"/>
                  </a:lnTo>
                  <a:lnTo>
                    <a:pt x="1000198" y="916392"/>
                  </a:lnTo>
                  <a:lnTo>
                    <a:pt x="944158" y="927054"/>
                  </a:lnTo>
                  <a:lnTo>
                    <a:pt x="886019" y="934223"/>
                  </a:lnTo>
                  <a:lnTo>
                    <a:pt x="826862" y="938206"/>
                  </a:lnTo>
                  <a:lnTo>
                    <a:pt x="767769" y="939305"/>
                  </a:lnTo>
                  <a:lnTo>
                    <a:pt x="1147898" y="939305"/>
                  </a:lnTo>
                  <a:lnTo>
                    <a:pt x="1134922" y="868378"/>
                  </a:lnTo>
                  <a:close/>
                </a:path>
              </a:pathLst>
            </a:custGeom>
            <a:solidFill>
              <a:srgbClr val="484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4471522" y="8324430"/>
            <a:ext cx="1871345" cy="247650"/>
          </a:xfrm>
          <a:custGeom>
            <a:avLst/>
            <a:gdLst/>
            <a:ahLst/>
            <a:cxnLst/>
            <a:rect l="l" t="t" r="r" b="b"/>
            <a:pathLst>
              <a:path w="1871344" h="247650">
                <a:moveTo>
                  <a:pt x="935355" y="0"/>
                </a:moveTo>
                <a:lnTo>
                  <a:pt x="858651" y="389"/>
                </a:lnTo>
                <a:lnTo>
                  <a:pt x="783653" y="1580"/>
                </a:lnTo>
                <a:lnTo>
                  <a:pt x="710602" y="3539"/>
                </a:lnTo>
                <a:lnTo>
                  <a:pt x="639738" y="6234"/>
                </a:lnTo>
                <a:lnTo>
                  <a:pt x="571303" y="9635"/>
                </a:lnTo>
                <a:lnTo>
                  <a:pt x="505537" y="13708"/>
                </a:lnTo>
                <a:lnTo>
                  <a:pt x="442682" y="18423"/>
                </a:lnTo>
                <a:lnTo>
                  <a:pt x="382978" y="23747"/>
                </a:lnTo>
                <a:lnTo>
                  <a:pt x="326665" y="29649"/>
                </a:lnTo>
                <a:lnTo>
                  <a:pt x="273986" y="36096"/>
                </a:lnTo>
                <a:lnTo>
                  <a:pt x="225181" y="43057"/>
                </a:lnTo>
                <a:lnTo>
                  <a:pt x="180490" y="50500"/>
                </a:lnTo>
                <a:lnTo>
                  <a:pt x="140155" y="58393"/>
                </a:lnTo>
                <a:lnTo>
                  <a:pt x="73515" y="75402"/>
                </a:lnTo>
                <a:lnTo>
                  <a:pt x="27188" y="93829"/>
                </a:lnTo>
                <a:lnTo>
                  <a:pt x="0" y="123571"/>
                </a:lnTo>
                <a:lnTo>
                  <a:pt x="3100" y="133723"/>
                </a:lnTo>
                <a:lnTo>
                  <a:pt x="47679" y="162705"/>
                </a:lnTo>
                <a:lnTo>
                  <a:pt x="104392" y="180477"/>
                </a:lnTo>
                <a:lnTo>
                  <a:pt x="180453" y="196713"/>
                </a:lnTo>
                <a:lnTo>
                  <a:pt x="225138" y="204174"/>
                </a:lnTo>
                <a:lnTo>
                  <a:pt x="273939" y="211156"/>
                </a:lnTo>
                <a:lnTo>
                  <a:pt x="326614" y="217626"/>
                </a:lnTo>
                <a:lnTo>
                  <a:pt x="382923" y="223553"/>
                </a:lnTo>
                <a:lnTo>
                  <a:pt x="442626" y="228904"/>
                </a:lnTo>
                <a:lnTo>
                  <a:pt x="505481" y="233648"/>
                </a:lnTo>
                <a:lnTo>
                  <a:pt x="571249" y="237753"/>
                </a:lnTo>
                <a:lnTo>
                  <a:pt x="639689" y="241186"/>
                </a:lnTo>
                <a:lnTo>
                  <a:pt x="710560" y="243917"/>
                </a:lnTo>
                <a:lnTo>
                  <a:pt x="783622" y="245913"/>
                </a:lnTo>
                <a:lnTo>
                  <a:pt x="858634" y="247142"/>
                </a:lnTo>
                <a:lnTo>
                  <a:pt x="935355" y="247573"/>
                </a:lnTo>
                <a:lnTo>
                  <a:pt x="1012076" y="247178"/>
                </a:lnTo>
                <a:lnTo>
                  <a:pt x="1087091" y="245982"/>
                </a:lnTo>
                <a:lnTo>
                  <a:pt x="1160156" y="244019"/>
                </a:lnTo>
                <a:lnTo>
                  <a:pt x="1231033" y="241319"/>
                </a:lnTo>
                <a:lnTo>
                  <a:pt x="1299479" y="237914"/>
                </a:lnTo>
                <a:lnTo>
                  <a:pt x="1365255" y="233837"/>
                </a:lnTo>
                <a:lnTo>
                  <a:pt x="1428119" y="229118"/>
                </a:lnTo>
                <a:lnTo>
                  <a:pt x="1487831" y="223791"/>
                </a:lnTo>
                <a:lnTo>
                  <a:pt x="1544149" y="217887"/>
                </a:lnTo>
                <a:lnTo>
                  <a:pt x="1596834" y="211437"/>
                </a:lnTo>
                <a:lnTo>
                  <a:pt x="1645644" y="204474"/>
                </a:lnTo>
                <a:lnTo>
                  <a:pt x="1690338" y="197029"/>
                </a:lnTo>
                <a:lnTo>
                  <a:pt x="1730676" y="189134"/>
                </a:lnTo>
                <a:lnTo>
                  <a:pt x="1797319" y="172123"/>
                </a:lnTo>
                <a:lnTo>
                  <a:pt x="1843648" y="153694"/>
                </a:lnTo>
                <a:lnTo>
                  <a:pt x="1870837" y="123952"/>
                </a:lnTo>
                <a:lnTo>
                  <a:pt x="1867735" y="113799"/>
                </a:lnTo>
                <a:lnTo>
                  <a:pt x="1823143" y="84818"/>
                </a:lnTo>
                <a:lnTo>
                  <a:pt x="1766417" y="67049"/>
                </a:lnTo>
                <a:lnTo>
                  <a:pt x="1690338" y="50816"/>
                </a:lnTo>
                <a:lnTo>
                  <a:pt x="1645644" y="43357"/>
                </a:lnTo>
                <a:lnTo>
                  <a:pt x="1596834" y="36377"/>
                </a:lnTo>
                <a:lnTo>
                  <a:pt x="1544149" y="29909"/>
                </a:lnTo>
                <a:lnTo>
                  <a:pt x="1487831" y="23986"/>
                </a:lnTo>
                <a:lnTo>
                  <a:pt x="1428119" y="18638"/>
                </a:lnTo>
                <a:lnTo>
                  <a:pt x="1365255" y="13897"/>
                </a:lnTo>
                <a:lnTo>
                  <a:pt x="1299479" y="9796"/>
                </a:lnTo>
                <a:lnTo>
                  <a:pt x="1231033" y="6367"/>
                </a:lnTo>
                <a:lnTo>
                  <a:pt x="1160156" y="3640"/>
                </a:lnTo>
                <a:lnTo>
                  <a:pt x="1087091" y="1649"/>
                </a:lnTo>
                <a:lnTo>
                  <a:pt x="1012076" y="425"/>
                </a:lnTo>
                <a:lnTo>
                  <a:pt x="935355" y="0"/>
                </a:lnTo>
                <a:close/>
              </a:path>
            </a:pathLst>
          </a:custGeom>
          <a:solidFill>
            <a:srgbClr val="B1B6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2707366" y="1070557"/>
            <a:ext cx="4909820" cy="7374890"/>
            <a:chOff x="12707366" y="1070557"/>
            <a:chExt cx="4909820" cy="737489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6351" y="1098776"/>
              <a:ext cx="3345114" cy="258433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187800" y="1600301"/>
              <a:ext cx="1400175" cy="2083435"/>
            </a:xfrm>
            <a:custGeom>
              <a:avLst/>
              <a:gdLst/>
              <a:ahLst/>
              <a:cxnLst/>
              <a:rect l="l" t="t" r="r" b="b"/>
              <a:pathLst>
                <a:path w="1400175" h="2083435">
                  <a:moveTo>
                    <a:pt x="697219" y="71552"/>
                  </a:moveTo>
                  <a:lnTo>
                    <a:pt x="709294" y="137439"/>
                  </a:lnTo>
                  <a:lnTo>
                    <a:pt x="720343" y="254533"/>
                  </a:lnTo>
                  <a:lnTo>
                    <a:pt x="721105" y="372148"/>
                  </a:lnTo>
                  <a:lnTo>
                    <a:pt x="711707" y="489381"/>
                  </a:lnTo>
                  <a:lnTo>
                    <a:pt x="692022" y="605396"/>
                  </a:lnTo>
                  <a:lnTo>
                    <a:pt x="662304" y="719175"/>
                  </a:lnTo>
                  <a:lnTo>
                    <a:pt x="622934" y="829970"/>
                  </a:lnTo>
                  <a:lnTo>
                    <a:pt x="573912" y="936942"/>
                  </a:lnTo>
                  <a:lnTo>
                    <a:pt x="515746" y="1039177"/>
                  </a:lnTo>
                  <a:lnTo>
                    <a:pt x="448944" y="1135976"/>
                  </a:lnTo>
                  <a:lnTo>
                    <a:pt x="373887" y="1226629"/>
                  </a:lnTo>
                  <a:lnTo>
                    <a:pt x="291337" y="1310322"/>
                  </a:lnTo>
                  <a:lnTo>
                    <a:pt x="201675" y="1386535"/>
                  </a:lnTo>
                  <a:lnTo>
                    <a:pt x="114742" y="1448298"/>
                  </a:lnTo>
                  <a:lnTo>
                    <a:pt x="93915" y="1490360"/>
                  </a:lnTo>
                  <a:lnTo>
                    <a:pt x="72690" y="1535581"/>
                  </a:lnTo>
                  <a:lnTo>
                    <a:pt x="52598" y="1581062"/>
                  </a:lnTo>
                  <a:lnTo>
                    <a:pt x="33728" y="1626818"/>
                  </a:lnTo>
                  <a:lnTo>
                    <a:pt x="16166" y="1672867"/>
                  </a:lnTo>
                  <a:lnTo>
                    <a:pt x="0" y="1719224"/>
                  </a:lnTo>
                  <a:lnTo>
                    <a:pt x="445722" y="1920873"/>
                  </a:lnTo>
                  <a:lnTo>
                    <a:pt x="816482" y="2082812"/>
                  </a:lnTo>
                  <a:lnTo>
                    <a:pt x="827812" y="2061238"/>
                  </a:lnTo>
                  <a:lnTo>
                    <a:pt x="841926" y="2034823"/>
                  </a:lnTo>
                  <a:lnTo>
                    <a:pt x="877664" y="1969261"/>
                  </a:lnTo>
                  <a:lnTo>
                    <a:pt x="898863" y="1931011"/>
                  </a:lnTo>
                  <a:lnTo>
                    <a:pt x="921999" y="1889713"/>
                  </a:lnTo>
                  <a:lnTo>
                    <a:pt x="946861" y="1845815"/>
                  </a:lnTo>
                  <a:lnTo>
                    <a:pt x="973236" y="1799766"/>
                  </a:lnTo>
                  <a:lnTo>
                    <a:pt x="1000914" y="1752013"/>
                  </a:lnTo>
                  <a:lnTo>
                    <a:pt x="1029680" y="1703005"/>
                  </a:lnTo>
                  <a:lnTo>
                    <a:pt x="1059325" y="1653190"/>
                  </a:lnTo>
                  <a:lnTo>
                    <a:pt x="1089635" y="1603017"/>
                  </a:lnTo>
                  <a:lnTo>
                    <a:pt x="1120398" y="1552933"/>
                  </a:lnTo>
                  <a:lnTo>
                    <a:pt x="1151404" y="1503388"/>
                  </a:lnTo>
                  <a:lnTo>
                    <a:pt x="1182439" y="1454829"/>
                  </a:lnTo>
                  <a:lnTo>
                    <a:pt x="1213292" y="1407705"/>
                  </a:lnTo>
                  <a:lnTo>
                    <a:pt x="1243751" y="1362463"/>
                  </a:lnTo>
                  <a:lnTo>
                    <a:pt x="1273604" y="1319553"/>
                  </a:lnTo>
                  <a:lnTo>
                    <a:pt x="1302638" y="1279423"/>
                  </a:lnTo>
                  <a:lnTo>
                    <a:pt x="1322158" y="1251237"/>
                  </a:lnTo>
                  <a:lnTo>
                    <a:pt x="1354717" y="1192804"/>
                  </a:lnTo>
                  <a:lnTo>
                    <a:pt x="1378579" y="1131784"/>
                  </a:lnTo>
                  <a:lnTo>
                    <a:pt x="1393674" y="1068372"/>
                  </a:lnTo>
                  <a:lnTo>
                    <a:pt x="1399934" y="1002760"/>
                  </a:lnTo>
                  <a:lnTo>
                    <a:pt x="1399729" y="969191"/>
                  </a:lnTo>
                  <a:lnTo>
                    <a:pt x="1392606" y="900646"/>
                  </a:lnTo>
                  <a:lnTo>
                    <a:pt x="1376475" y="830387"/>
                  </a:lnTo>
                  <a:lnTo>
                    <a:pt x="1351266" y="758610"/>
                  </a:lnTo>
                  <a:lnTo>
                    <a:pt x="1335236" y="722212"/>
                  </a:lnTo>
                  <a:lnTo>
                    <a:pt x="1316910" y="685507"/>
                  </a:lnTo>
                  <a:lnTo>
                    <a:pt x="1296281" y="648520"/>
                  </a:lnTo>
                  <a:lnTo>
                    <a:pt x="1273339" y="611274"/>
                  </a:lnTo>
                  <a:lnTo>
                    <a:pt x="1248076" y="573794"/>
                  </a:lnTo>
                  <a:lnTo>
                    <a:pt x="1220483" y="536104"/>
                  </a:lnTo>
                  <a:lnTo>
                    <a:pt x="1190551" y="498229"/>
                  </a:lnTo>
                  <a:lnTo>
                    <a:pt x="1158272" y="460192"/>
                  </a:lnTo>
                  <a:lnTo>
                    <a:pt x="1123638" y="422018"/>
                  </a:lnTo>
                  <a:lnTo>
                    <a:pt x="1086639" y="383731"/>
                  </a:lnTo>
                  <a:lnTo>
                    <a:pt x="1047267" y="345356"/>
                  </a:lnTo>
                  <a:lnTo>
                    <a:pt x="1005514" y="306917"/>
                  </a:lnTo>
                  <a:lnTo>
                    <a:pt x="961370" y="268437"/>
                  </a:lnTo>
                  <a:lnTo>
                    <a:pt x="914827" y="229942"/>
                  </a:lnTo>
                  <a:lnTo>
                    <a:pt x="865876" y="191455"/>
                  </a:lnTo>
                  <a:lnTo>
                    <a:pt x="814510" y="153001"/>
                  </a:lnTo>
                  <a:lnTo>
                    <a:pt x="760718" y="114605"/>
                  </a:lnTo>
                  <a:lnTo>
                    <a:pt x="704493" y="76289"/>
                  </a:lnTo>
                  <a:lnTo>
                    <a:pt x="697219" y="71552"/>
                  </a:lnTo>
                  <a:close/>
                </a:path>
                <a:path w="1400175" h="2083435">
                  <a:moveTo>
                    <a:pt x="584707" y="0"/>
                  </a:moveTo>
                  <a:lnTo>
                    <a:pt x="606275" y="45043"/>
                  </a:lnTo>
                  <a:lnTo>
                    <a:pt x="624511" y="91652"/>
                  </a:lnTo>
                  <a:lnTo>
                    <a:pt x="639441" y="139521"/>
                  </a:lnTo>
                  <a:lnTo>
                    <a:pt x="651092" y="188349"/>
                  </a:lnTo>
                  <a:lnTo>
                    <a:pt x="659487" y="237830"/>
                  </a:lnTo>
                  <a:lnTo>
                    <a:pt x="664652" y="287662"/>
                  </a:lnTo>
                  <a:lnTo>
                    <a:pt x="666613" y="337541"/>
                  </a:lnTo>
                  <a:lnTo>
                    <a:pt x="665395" y="387164"/>
                  </a:lnTo>
                  <a:lnTo>
                    <a:pt x="661023" y="436227"/>
                  </a:lnTo>
                  <a:lnTo>
                    <a:pt x="653523" y="484426"/>
                  </a:lnTo>
                  <a:lnTo>
                    <a:pt x="642919" y="531459"/>
                  </a:lnTo>
                  <a:lnTo>
                    <a:pt x="629237" y="577022"/>
                  </a:lnTo>
                  <a:lnTo>
                    <a:pt x="612502" y="620810"/>
                  </a:lnTo>
                  <a:lnTo>
                    <a:pt x="592740" y="662522"/>
                  </a:lnTo>
                  <a:lnTo>
                    <a:pt x="569975" y="701852"/>
                  </a:lnTo>
                  <a:lnTo>
                    <a:pt x="543320" y="745234"/>
                  </a:lnTo>
                  <a:lnTo>
                    <a:pt x="516222" y="788577"/>
                  </a:lnTo>
                  <a:lnTo>
                    <a:pt x="488769" y="831898"/>
                  </a:lnTo>
                  <a:lnTo>
                    <a:pt x="461049" y="875215"/>
                  </a:lnTo>
                  <a:lnTo>
                    <a:pt x="349244" y="1048761"/>
                  </a:lnTo>
                  <a:lnTo>
                    <a:pt x="321500" y="1092300"/>
                  </a:lnTo>
                  <a:lnTo>
                    <a:pt x="293987" y="1135976"/>
                  </a:lnTo>
                  <a:lnTo>
                    <a:pt x="266873" y="1179676"/>
                  </a:lnTo>
                  <a:lnTo>
                    <a:pt x="240165" y="1223546"/>
                  </a:lnTo>
                  <a:lnTo>
                    <a:pt x="213978" y="1267560"/>
                  </a:lnTo>
                  <a:lnTo>
                    <a:pt x="188399" y="1311734"/>
                  </a:lnTo>
                  <a:lnTo>
                    <a:pt x="163516" y="1356084"/>
                  </a:lnTo>
                  <a:lnTo>
                    <a:pt x="139416" y="1400628"/>
                  </a:lnTo>
                  <a:lnTo>
                    <a:pt x="116186" y="1445381"/>
                  </a:lnTo>
                  <a:lnTo>
                    <a:pt x="114742" y="1448298"/>
                  </a:lnTo>
                  <a:lnTo>
                    <a:pt x="201675" y="1386535"/>
                  </a:lnTo>
                  <a:lnTo>
                    <a:pt x="291337" y="1310322"/>
                  </a:lnTo>
                  <a:lnTo>
                    <a:pt x="373887" y="1226629"/>
                  </a:lnTo>
                  <a:lnTo>
                    <a:pt x="448975" y="1135932"/>
                  </a:lnTo>
                  <a:lnTo>
                    <a:pt x="515746" y="1039177"/>
                  </a:lnTo>
                  <a:lnTo>
                    <a:pt x="573912" y="936942"/>
                  </a:lnTo>
                  <a:lnTo>
                    <a:pt x="622934" y="829970"/>
                  </a:lnTo>
                  <a:lnTo>
                    <a:pt x="662304" y="719175"/>
                  </a:lnTo>
                  <a:lnTo>
                    <a:pt x="692022" y="605396"/>
                  </a:lnTo>
                  <a:lnTo>
                    <a:pt x="711707" y="489381"/>
                  </a:lnTo>
                  <a:lnTo>
                    <a:pt x="721105" y="372148"/>
                  </a:lnTo>
                  <a:lnTo>
                    <a:pt x="720343" y="254533"/>
                  </a:lnTo>
                  <a:lnTo>
                    <a:pt x="709294" y="137439"/>
                  </a:lnTo>
                  <a:lnTo>
                    <a:pt x="697219" y="71552"/>
                  </a:lnTo>
                  <a:lnTo>
                    <a:pt x="645826" y="38079"/>
                  </a:lnTo>
                  <a:lnTo>
                    <a:pt x="584707" y="0"/>
                  </a:lnTo>
                  <a:close/>
                </a:path>
              </a:pathLst>
            </a:custGeom>
            <a:solidFill>
              <a:srgbClr val="B320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98218" y="2679548"/>
              <a:ext cx="119400" cy="1944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216129" y="1070557"/>
              <a:ext cx="3400425" cy="2641600"/>
            </a:xfrm>
            <a:custGeom>
              <a:avLst/>
              <a:gdLst/>
              <a:ahLst/>
              <a:cxnLst/>
              <a:rect l="l" t="t" r="r" b="b"/>
              <a:pathLst>
                <a:path w="3400425" h="2641600">
                  <a:moveTo>
                    <a:pt x="65076" y="1231900"/>
                  </a:moveTo>
                  <a:lnTo>
                    <a:pt x="1477" y="1231900"/>
                  </a:lnTo>
                  <a:lnTo>
                    <a:pt x="3673" y="1244600"/>
                  </a:lnTo>
                  <a:lnTo>
                    <a:pt x="7135" y="1244600"/>
                  </a:lnTo>
                  <a:lnTo>
                    <a:pt x="12081" y="1257300"/>
                  </a:lnTo>
                  <a:lnTo>
                    <a:pt x="18731" y="1270000"/>
                  </a:lnTo>
                  <a:lnTo>
                    <a:pt x="27307" y="1270000"/>
                  </a:lnTo>
                  <a:lnTo>
                    <a:pt x="38026" y="1282700"/>
                  </a:lnTo>
                  <a:lnTo>
                    <a:pt x="51110" y="1295400"/>
                  </a:lnTo>
                  <a:lnTo>
                    <a:pt x="66777" y="1308100"/>
                  </a:lnTo>
                  <a:lnTo>
                    <a:pt x="85249" y="1320800"/>
                  </a:lnTo>
                  <a:lnTo>
                    <a:pt x="106743" y="1346200"/>
                  </a:lnTo>
                  <a:lnTo>
                    <a:pt x="131482" y="1358900"/>
                  </a:lnTo>
                  <a:lnTo>
                    <a:pt x="159683" y="1384300"/>
                  </a:lnTo>
                  <a:lnTo>
                    <a:pt x="191568" y="1397000"/>
                  </a:lnTo>
                  <a:lnTo>
                    <a:pt x="227356" y="1422400"/>
                  </a:lnTo>
                  <a:lnTo>
                    <a:pt x="267266" y="1447800"/>
                  </a:lnTo>
                  <a:lnTo>
                    <a:pt x="311519" y="1473200"/>
                  </a:lnTo>
                  <a:lnTo>
                    <a:pt x="360335" y="1498600"/>
                  </a:lnTo>
                  <a:lnTo>
                    <a:pt x="413933" y="1536700"/>
                  </a:lnTo>
                  <a:lnTo>
                    <a:pt x="472533" y="1562100"/>
                  </a:lnTo>
                  <a:lnTo>
                    <a:pt x="536354" y="1600200"/>
                  </a:lnTo>
                  <a:lnTo>
                    <a:pt x="605618" y="1638300"/>
                  </a:lnTo>
                  <a:lnTo>
                    <a:pt x="680543" y="1676400"/>
                  </a:lnTo>
                  <a:lnTo>
                    <a:pt x="761350" y="1714500"/>
                  </a:lnTo>
                  <a:lnTo>
                    <a:pt x="848258" y="1752600"/>
                  </a:lnTo>
                  <a:lnTo>
                    <a:pt x="941487" y="1803400"/>
                  </a:lnTo>
                  <a:lnTo>
                    <a:pt x="1041257" y="1854200"/>
                  </a:lnTo>
                  <a:lnTo>
                    <a:pt x="1147788" y="1905000"/>
                  </a:lnTo>
                  <a:lnTo>
                    <a:pt x="1261299" y="1955800"/>
                  </a:lnTo>
                  <a:lnTo>
                    <a:pt x="1382011" y="2019300"/>
                  </a:lnTo>
                  <a:lnTo>
                    <a:pt x="1450713" y="2044700"/>
                  </a:lnTo>
                  <a:lnTo>
                    <a:pt x="1519351" y="2082800"/>
                  </a:lnTo>
                  <a:lnTo>
                    <a:pt x="1587767" y="2108200"/>
                  </a:lnTo>
                  <a:lnTo>
                    <a:pt x="1655805" y="2146300"/>
                  </a:lnTo>
                  <a:lnTo>
                    <a:pt x="1723306" y="2171700"/>
                  </a:lnTo>
                  <a:lnTo>
                    <a:pt x="1790115" y="2209800"/>
                  </a:lnTo>
                  <a:lnTo>
                    <a:pt x="1921022" y="2260600"/>
                  </a:lnTo>
                  <a:lnTo>
                    <a:pt x="1984807" y="2298700"/>
                  </a:lnTo>
                  <a:lnTo>
                    <a:pt x="2108253" y="2349500"/>
                  </a:lnTo>
                  <a:lnTo>
                    <a:pt x="2167598" y="2374900"/>
                  </a:lnTo>
                  <a:lnTo>
                    <a:pt x="2225150" y="2400300"/>
                  </a:lnTo>
                  <a:lnTo>
                    <a:pt x="2280750" y="2425700"/>
                  </a:lnTo>
                  <a:lnTo>
                    <a:pt x="2334241" y="2451100"/>
                  </a:lnTo>
                  <a:lnTo>
                    <a:pt x="2385466" y="2476500"/>
                  </a:lnTo>
                  <a:lnTo>
                    <a:pt x="2434268" y="2489200"/>
                  </a:lnTo>
                  <a:lnTo>
                    <a:pt x="2480489" y="2514600"/>
                  </a:lnTo>
                  <a:lnTo>
                    <a:pt x="2523972" y="2540000"/>
                  </a:lnTo>
                  <a:lnTo>
                    <a:pt x="2564560" y="2552700"/>
                  </a:lnTo>
                  <a:lnTo>
                    <a:pt x="2602095" y="2565400"/>
                  </a:lnTo>
                  <a:lnTo>
                    <a:pt x="2667379" y="2603500"/>
                  </a:lnTo>
                  <a:lnTo>
                    <a:pt x="2718565" y="2616200"/>
                  </a:lnTo>
                  <a:lnTo>
                    <a:pt x="2776598" y="2641600"/>
                  </a:lnTo>
                  <a:lnTo>
                    <a:pt x="2807191" y="2641600"/>
                  </a:lnTo>
                  <a:lnTo>
                    <a:pt x="2814063" y="2628900"/>
                  </a:lnTo>
                  <a:lnTo>
                    <a:pt x="2826903" y="2603500"/>
                  </a:lnTo>
                  <a:lnTo>
                    <a:pt x="2842698" y="2578100"/>
                  </a:lnTo>
                  <a:lnTo>
                    <a:pt x="2775074" y="2578100"/>
                  </a:lnTo>
                  <a:lnTo>
                    <a:pt x="2579676" y="2501900"/>
                  </a:lnTo>
                  <a:lnTo>
                    <a:pt x="2514559" y="2463800"/>
                  </a:lnTo>
                  <a:lnTo>
                    <a:pt x="2384568" y="2413000"/>
                  </a:lnTo>
                  <a:lnTo>
                    <a:pt x="2319769" y="2374900"/>
                  </a:lnTo>
                  <a:lnTo>
                    <a:pt x="2126600" y="2298700"/>
                  </a:lnTo>
                  <a:lnTo>
                    <a:pt x="2062743" y="2260600"/>
                  </a:lnTo>
                  <a:lnTo>
                    <a:pt x="1873289" y="2184400"/>
                  </a:lnTo>
                  <a:lnTo>
                    <a:pt x="1810967" y="2146300"/>
                  </a:lnTo>
                  <a:lnTo>
                    <a:pt x="1627005" y="2070100"/>
                  </a:lnTo>
                  <a:lnTo>
                    <a:pt x="1566809" y="2032000"/>
                  </a:lnTo>
                  <a:lnTo>
                    <a:pt x="1390113" y="1955800"/>
                  </a:lnTo>
                  <a:lnTo>
                    <a:pt x="1220033" y="1879600"/>
                  </a:lnTo>
                  <a:lnTo>
                    <a:pt x="1164982" y="1841500"/>
                  </a:lnTo>
                  <a:lnTo>
                    <a:pt x="1057567" y="1790700"/>
                  </a:lnTo>
                  <a:lnTo>
                    <a:pt x="953980" y="1739900"/>
                  </a:lnTo>
                  <a:lnTo>
                    <a:pt x="903715" y="1714500"/>
                  </a:lnTo>
                  <a:lnTo>
                    <a:pt x="854517" y="1689100"/>
                  </a:lnTo>
                  <a:lnTo>
                    <a:pt x="806425" y="1676400"/>
                  </a:lnTo>
                  <a:lnTo>
                    <a:pt x="759474" y="1651000"/>
                  </a:lnTo>
                  <a:lnTo>
                    <a:pt x="713703" y="1625600"/>
                  </a:lnTo>
                  <a:lnTo>
                    <a:pt x="669147" y="1600200"/>
                  </a:lnTo>
                  <a:lnTo>
                    <a:pt x="625845" y="1574800"/>
                  </a:lnTo>
                  <a:lnTo>
                    <a:pt x="583832" y="1562100"/>
                  </a:lnTo>
                  <a:lnTo>
                    <a:pt x="543147" y="1536700"/>
                  </a:lnTo>
                  <a:lnTo>
                    <a:pt x="503825" y="1511300"/>
                  </a:lnTo>
                  <a:lnTo>
                    <a:pt x="465905" y="1498600"/>
                  </a:lnTo>
                  <a:lnTo>
                    <a:pt x="429422" y="1473200"/>
                  </a:lnTo>
                  <a:lnTo>
                    <a:pt x="394415" y="1447800"/>
                  </a:lnTo>
                  <a:lnTo>
                    <a:pt x="360919" y="1435100"/>
                  </a:lnTo>
                  <a:lnTo>
                    <a:pt x="328972" y="1422400"/>
                  </a:lnTo>
                  <a:lnTo>
                    <a:pt x="298611" y="1397000"/>
                  </a:lnTo>
                  <a:lnTo>
                    <a:pt x="269874" y="1384300"/>
                  </a:lnTo>
                  <a:lnTo>
                    <a:pt x="242796" y="1371600"/>
                  </a:lnTo>
                  <a:lnTo>
                    <a:pt x="217415" y="1346200"/>
                  </a:lnTo>
                  <a:lnTo>
                    <a:pt x="193768" y="1333500"/>
                  </a:lnTo>
                  <a:lnTo>
                    <a:pt x="151824" y="1308100"/>
                  </a:lnTo>
                  <a:lnTo>
                    <a:pt x="117259" y="1282700"/>
                  </a:lnTo>
                  <a:lnTo>
                    <a:pt x="90370" y="1257300"/>
                  </a:lnTo>
                  <a:lnTo>
                    <a:pt x="79896" y="1257300"/>
                  </a:lnTo>
                  <a:lnTo>
                    <a:pt x="71453" y="1244600"/>
                  </a:lnTo>
                  <a:lnTo>
                    <a:pt x="65076" y="1231900"/>
                  </a:lnTo>
                  <a:close/>
                </a:path>
                <a:path w="3400425" h="2641600">
                  <a:moveTo>
                    <a:pt x="1632912" y="63500"/>
                  </a:moveTo>
                  <a:lnTo>
                    <a:pt x="1305331" y="63500"/>
                  </a:lnTo>
                  <a:lnTo>
                    <a:pt x="1355122" y="76200"/>
                  </a:lnTo>
                  <a:lnTo>
                    <a:pt x="1406749" y="76200"/>
                  </a:lnTo>
                  <a:lnTo>
                    <a:pt x="1515627" y="101600"/>
                  </a:lnTo>
                  <a:lnTo>
                    <a:pt x="1572935" y="101600"/>
                  </a:lnTo>
                  <a:lnTo>
                    <a:pt x="1632193" y="127000"/>
                  </a:lnTo>
                  <a:lnTo>
                    <a:pt x="1756678" y="152400"/>
                  </a:lnTo>
                  <a:lnTo>
                    <a:pt x="1821961" y="177800"/>
                  </a:lnTo>
                  <a:lnTo>
                    <a:pt x="1889310" y="203200"/>
                  </a:lnTo>
                  <a:lnTo>
                    <a:pt x="1958753" y="228600"/>
                  </a:lnTo>
                  <a:lnTo>
                    <a:pt x="2030319" y="266700"/>
                  </a:lnTo>
                  <a:lnTo>
                    <a:pt x="2104037" y="292100"/>
                  </a:lnTo>
                  <a:lnTo>
                    <a:pt x="2179935" y="330200"/>
                  </a:lnTo>
                  <a:lnTo>
                    <a:pt x="2258042" y="368300"/>
                  </a:lnTo>
                  <a:lnTo>
                    <a:pt x="2338387" y="406400"/>
                  </a:lnTo>
                  <a:lnTo>
                    <a:pt x="2420998" y="457200"/>
                  </a:lnTo>
                  <a:lnTo>
                    <a:pt x="2477365" y="482600"/>
                  </a:lnTo>
                  <a:lnTo>
                    <a:pt x="2532001" y="520700"/>
                  </a:lnTo>
                  <a:lnTo>
                    <a:pt x="2584901" y="546100"/>
                  </a:lnTo>
                  <a:lnTo>
                    <a:pt x="2636061" y="584200"/>
                  </a:lnTo>
                  <a:lnTo>
                    <a:pt x="2685477" y="622300"/>
                  </a:lnTo>
                  <a:lnTo>
                    <a:pt x="2733143" y="647700"/>
                  </a:lnTo>
                  <a:lnTo>
                    <a:pt x="2779057" y="685800"/>
                  </a:lnTo>
                  <a:lnTo>
                    <a:pt x="2823212" y="723900"/>
                  </a:lnTo>
                  <a:lnTo>
                    <a:pt x="2865607" y="749300"/>
                  </a:lnTo>
                  <a:lnTo>
                    <a:pt x="2906234" y="787400"/>
                  </a:lnTo>
                  <a:lnTo>
                    <a:pt x="2945092" y="825500"/>
                  </a:lnTo>
                  <a:lnTo>
                    <a:pt x="2982174" y="863600"/>
                  </a:lnTo>
                  <a:lnTo>
                    <a:pt x="3017478" y="889000"/>
                  </a:lnTo>
                  <a:lnTo>
                    <a:pt x="3050997" y="927100"/>
                  </a:lnTo>
                  <a:lnTo>
                    <a:pt x="3082729" y="965200"/>
                  </a:lnTo>
                  <a:lnTo>
                    <a:pt x="3112669" y="1003300"/>
                  </a:lnTo>
                  <a:lnTo>
                    <a:pt x="3140812" y="1041400"/>
                  </a:lnTo>
                  <a:lnTo>
                    <a:pt x="3167154" y="1066800"/>
                  </a:lnTo>
                  <a:lnTo>
                    <a:pt x="3191691" y="1104900"/>
                  </a:lnTo>
                  <a:lnTo>
                    <a:pt x="3214418" y="1143000"/>
                  </a:lnTo>
                  <a:lnTo>
                    <a:pt x="3235332" y="1181100"/>
                  </a:lnTo>
                  <a:lnTo>
                    <a:pt x="3254427" y="1206500"/>
                  </a:lnTo>
                  <a:lnTo>
                    <a:pt x="3271700" y="1244600"/>
                  </a:lnTo>
                  <a:lnTo>
                    <a:pt x="3287145" y="1282700"/>
                  </a:lnTo>
                  <a:lnTo>
                    <a:pt x="3300760" y="1308100"/>
                  </a:lnTo>
                  <a:lnTo>
                    <a:pt x="3312539" y="1346200"/>
                  </a:lnTo>
                  <a:lnTo>
                    <a:pt x="3322477" y="1384300"/>
                  </a:lnTo>
                  <a:lnTo>
                    <a:pt x="3330572" y="1409700"/>
                  </a:lnTo>
                  <a:lnTo>
                    <a:pt x="3337003" y="1447800"/>
                  </a:lnTo>
                  <a:lnTo>
                    <a:pt x="3341065" y="1485900"/>
                  </a:lnTo>
                  <a:lnTo>
                    <a:pt x="3342770" y="1524000"/>
                  </a:lnTo>
                  <a:lnTo>
                    <a:pt x="3342129" y="1549400"/>
                  </a:lnTo>
                  <a:lnTo>
                    <a:pt x="3336157" y="1600200"/>
                  </a:lnTo>
                  <a:lnTo>
                    <a:pt x="3324040" y="1651000"/>
                  </a:lnTo>
                  <a:lnTo>
                    <a:pt x="3305791" y="1701800"/>
                  </a:lnTo>
                  <a:lnTo>
                    <a:pt x="3281421" y="1752600"/>
                  </a:lnTo>
                  <a:lnTo>
                    <a:pt x="3250943" y="1803400"/>
                  </a:lnTo>
                  <a:lnTo>
                    <a:pt x="3222417" y="1841500"/>
                  </a:lnTo>
                  <a:lnTo>
                    <a:pt x="3193026" y="1879600"/>
                  </a:lnTo>
                  <a:lnTo>
                    <a:pt x="3162980" y="1930400"/>
                  </a:lnTo>
                  <a:lnTo>
                    <a:pt x="3132485" y="1968500"/>
                  </a:lnTo>
                  <a:lnTo>
                    <a:pt x="3040394" y="2120900"/>
                  </a:lnTo>
                  <a:lnTo>
                    <a:pt x="3010189" y="2171700"/>
                  </a:lnTo>
                  <a:lnTo>
                    <a:pt x="2980576" y="2222500"/>
                  </a:lnTo>
                  <a:lnTo>
                    <a:pt x="2951764" y="2260600"/>
                  </a:lnTo>
                  <a:lnTo>
                    <a:pt x="2923961" y="2311400"/>
                  </a:lnTo>
                  <a:lnTo>
                    <a:pt x="2897375" y="2362200"/>
                  </a:lnTo>
                  <a:lnTo>
                    <a:pt x="2872214" y="2400300"/>
                  </a:lnTo>
                  <a:lnTo>
                    <a:pt x="2848687" y="2451100"/>
                  </a:lnTo>
                  <a:lnTo>
                    <a:pt x="2827001" y="2489200"/>
                  </a:lnTo>
                  <a:lnTo>
                    <a:pt x="2807365" y="2527300"/>
                  </a:lnTo>
                  <a:lnTo>
                    <a:pt x="2789986" y="2552700"/>
                  </a:lnTo>
                  <a:lnTo>
                    <a:pt x="2775074" y="2578100"/>
                  </a:lnTo>
                  <a:lnTo>
                    <a:pt x="2842698" y="2578100"/>
                  </a:lnTo>
                  <a:lnTo>
                    <a:pt x="2861202" y="2540000"/>
                  </a:lnTo>
                  <a:lnTo>
                    <a:pt x="2882172" y="2501900"/>
                  </a:lnTo>
                  <a:lnTo>
                    <a:pt x="2905363" y="2463800"/>
                  </a:lnTo>
                  <a:lnTo>
                    <a:pt x="2930531" y="2425700"/>
                  </a:lnTo>
                  <a:lnTo>
                    <a:pt x="2957432" y="2374900"/>
                  </a:lnTo>
                  <a:lnTo>
                    <a:pt x="2985821" y="2324100"/>
                  </a:lnTo>
                  <a:lnTo>
                    <a:pt x="3015453" y="2273300"/>
                  </a:lnTo>
                  <a:lnTo>
                    <a:pt x="3046085" y="2222500"/>
                  </a:lnTo>
                  <a:lnTo>
                    <a:pt x="3077473" y="2171700"/>
                  </a:lnTo>
                  <a:lnTo>
                    <a:pt x="3109371" y="2120900"/>
                  </a:lnTo>
                  <a:lnTo>
                    <a:pt x="3173723" y="2019300"/>
                  </a:lnTo>
                  <a:lnTo>
                    <a:pt x="3205687" y="1968500"/>
                  </a:lnTo>
                  <a:lnTo>
                    <a:pt x="3237186" y="1917700"/>
                  </a:lnTo>
                  <a:lnTo>
                    <a:pt x="3267973" y="1879600"/>
                  </a:lnTo>
                  <a:lnTo>
                    <a:pt x="3297806" y="1828800"/>
                  </a:lnTo>
                  <a:lnTo>
                    <a:pt x="3326343" y="1790700"/>
                  </a:lnTo>
                  <a:lnTo>
                    <a:pt x="3350301" y="1739900"/>
                  </a:lnTo>
                  <a:lnTo>
                    <a:pt x="3369650" y="1701800"/>
                  </a:lnTo>
                  <a:lnTo>
                    <a:pt x="3384365" y="1651000"/>
                  </a:lnTo>
                  <a:lnTo>
                    <a:pt x="3394418" y="1600200"/>
                  </a:lnTo>
                  <a:lnTo>
                    <a:pt x="3399782" y="1562100"/>
                  </a:lnTo>
                  <a:lnTo>
                    <a:pt x="3400430" y="1511300"/>
                  </a:lnTo>
                  <a:lnTo>
                    <a:pt x="3396334" y="1460500"/>
                  </a:lnTo>
                  <a:lnTo>
                    <a:pt x="3387468" y="1397000"/>
                  </a:lnTo>
                  <a:lnTo>
                    <a:pt x="3379292" y="1371600"/>
                  </a:lnTo>
                  <a:lnTo>
                    <a:pt x="3369350" y="1333500"/>
                  </a:lnTo>
                  <a:lnTo>
                    <a:pt x="3357646" y="1295400"/>
                  </a:lnTo>
                  <a:lnTo>
                    <a:pt x="3344184" y="1270000"/>
                  </a:lnTo>
                  <a:lnTo>
                    <a:pt x="3328970" y="1231900"/>
                  </a:lnTo>
                  <a:lnTo>
                    <a:pt x="3312007" y="1193800"/>
                  </a:lnTo>
                  <a:lnTo>
                    <a:pt x="3293299" y="1155700"/>
                  </a:lnTo>
                  <a:lnTo>
                    <a:pt x="3272852" y="1130300"/>
                  </a:lnTo>
                  <a:lnTo>
                    <a:pt x="3250668" y="1092200"/>
                  </a:lnTo>
                  <a:lnTo>
                    <a:pt x="3226754" y="1054100"/>
                  </a:lnTo>
                  <a:lnTo>
                    <a:pt x="3201112" y="1016000"/>
                  </a:lnTo>
                  <a:lnTo>
                    <a:pt x="3173748" y="977900"/>
                  </a:lnTo>
                  <a:lnTo>
                    <a:pt x="3144665" y="952500"/>
                  </a:lnTo>
                  <a:lnTo>
                    <a:pt x="3113868" y="914400"/>
                  </a:lnTo>
                  <a:lnTo>
                    <a:pt x="3081362" y="876300"/>
                  </a:lnTo>
                  <a:lnTo>
                    <a:pt x="3047150" y="838200"/>
                  </a:lnTo>
                  <a:lnTo>
                    <a:pt x="3011238" y="812800"/>
                  </a:lnTo>
                  <a:lnTo>
                    <a:pt x="2973628" y="774700"/>
                  </a:lnTo>
                  <a:lnTo>
                    <a:pt x="2934327" y="736600"/>
                  </a:lnTo>
                  <a:lnTo>
                    <a:pt x="2893337" y="698500"/>
                  </a:lnTo>
                  <a:lnTo>
                    <a:pt x="2850664" y="673100"/>
                  </a:lnTo>
                  <a:lnTo>
                    <a:pt x="2806312" y="635000"/>
                  </a:lnTo>
                  <a:lnTo>
                    <a:pt x="2760285" y="596900"/>
                  </a:lnTo>
                  <a:lnTo>
                    <a:pt x="2712587" y="571500"/>
                  </a:lnTo>
                  <a:lnTo>
                    <a:pt x="2663223" y="533400"/>
                  </a:lnTo>
                  <a:lnTo>
                    <a:pt x="2612197" y="495300"/>
                  </a:lnTo>
                  <a:lnTo>
                    <a:pt x="2559514" y="469900"/>
                  </a:lnTo>
                  <a:lnTo>
                    <a:pt x="2505177" y="431800"/>
                  </a:lnTo>
                  <a:lnTo>
                    <a:pt x="2449192" y="406400"/>
                  </a:lnTo>
                  <a:lnTo>
                    <a:pt x="2367437" y="355600"/>
                  </a:lnTo>
                  <a:lnTo>
                    <a:pt x="2287811" y="317500"/>
                  </a:lnTo>
                  <a:lnTo>
                    <a:pt x="2210287" y="279400"/>
                  </a:lnTo>
                  <a:lnTo>
                    <a:pt x="2134842" y="241300"/>
                  </a:lnTo>
                  <a:lnTo>
                    <a:pt x="2061450" y="215900"/>
                  </a:lnTo>
                  <a:lnTo>
                    <a:pt x="1990085" y="177800"/>
                  </a:lnTo>
                  <a:lnTo>
                    <a:pt x="1920721" y="152400"/>
                  </a:lnTo>
                  <a:lnTo>
                    <a:pt x="1853334" y="127000"/>
                  </a:lnTo>
                  <a:lnTo>
                    <a:pt x="1787899" y="101600"/>
                  </a:lnTo>
                  <a:lnTo>
                    <a:pt x="1662779" y="76200"/>
                  </a:lnTo>
                  <a:lnTo>
                    <a:pt x="1632912" y="63500"/>
                  </a:lnTo>
                  <a:close/>
                </a:path>
                <a:path w="3400425" h="2641600">
                  <a:moveTo>
                    <a:pt x="1382350" y="12700"/>
                  </a:moveTo>
                  <a:lnTo>
                    <a:pt x="1023252" y="12700"/>
                  </a:lnTo>
                  <a:lnTo>
                    <a:pt x="985585" y="25400"/>
                  </a:lnTo>
                  <a:lnTo>
                    <a:pt x="949438" y="38100"/>
                  </a:lnTo>
                  <a:lnTo>
                    <a:pt x="914785" y="38100"/>
                  </a:lnTo>
                  <a:lnTo>
                    <a:pt x="849863" y="63500"/>
                  </a:lnTo>
                  <a:lnTo>
                    <a:pt x="790615" y="88900"/>
                  </a:lnTo>
                  <a:lnTo>
                    <a:pt x="736838" y="114300"/>
                  </a:lnTo>
                  <a:lnTo>
                    <a:pt x="688329" y="139700"/>
                  </a:lnTo>
                  <a:lnTo>
                    <a:pt x="644886" y="165100"/>
                  </a:lnTo>
                  <a:lnTo>
                    <a:pt x="606305" y="190500"/>
                  </a:lnTo>
                  <a:lnTo>
                    <a:pt x="572383" y="215900"/>
                  </a:lnTo>
                  <a:lnTo>
                    <a:pt x="542918" y="241300"/>
                  </a:lnTo>
                  <a:lnTo>
                    <a:pt x="506634" y="279400"/>
                  </a:lnTo>
                  <a:lnTo>
                    <a:pt x="487423" y="304800"/>
                  </a:lnTo>
                  <a:lnTo>
                    <a:pt x="460002" y="330200"/>
                  </a:lnTo>
                  <a:lnTo>
                    <a:pt x="431855" y="368300"/>
                  </a:lnTo>
                  <a:lnTo>
                    <a:pt x="403164" y="406400"/>
                  </a:lnTo>
                  <a:lnTo>
                    <a:pt x="374112" y="457200"/>
                  </a:lnTo>
                  <a:lnTo>
                    <a:pt x="344881" y="495300"/>
                  </a:lnTo>
                  <a:lnTo>
                    <a:pt x="315654" y="546100"/>
                  </a:lnTo>
                  <a:lnTo>
                    <a:pt x="286612" y="584200"/>
                  </a:lnTo>
                  <a:lnTo>
                    <a:pt x="257940" y="635000"/>
                  </a:lnTo>
                  <a:lnTo>
                    <a:pt x="229818" y="685800"/>
                  </a:lnTo>
                  <a:lnTo>
                    <a:pt x="202430" y="736600"/>
                  </a:lnTo>
                  <a:lnTo>
                    <a:pt x="175958" y="787400"/>
                  </a:lnTo>
                  <a:lnTo>
                    <a:pt x="150585" y="838200"/>
                  </a:lnTo>
                  <a:lnTo>
                    <a:pt x="126493" y="889000"/>
                  </a:lnTo>
                  <a:lnTo>
                    <a:pt x="103864" y="939800"/>
                  </a:lnTo>
                  <a:lnTo>
                    <a:pt x="82882" y="977900"/>
                  </a:lnTo>
                  <a:lnTo>
                    <a:pt x="63728" y="1028700"/>
                  </a:lnTo>
                  <a:lnTo>
                    <a:pt x="46585" y="1066800"/>
                  </a:lnTo>
                  <a:lnTo>
                    <a:pt x="31636" y="1104900"/>
                  </a:lnTo>
                  <a:lnTo>
                    <a:pt x="19063" y="1143000"/>
                  </a:lnTo>
                  <a:lnTo>
                    <a:pt x="9048" y="1181100"/>
                  </a:lnTo>
                  <a:lnTo>
                    <a:pt x="1775" y="1206500"/>
                  </a:lnTo>
                  <a:lnTo>
                    <a:pt x="944" y="1206500"/>
                  </a:lnTo>
                  <a:lnTo>
                    <a:pt x="279" y="1219200"/>
                  </a:lnTo>
                  <a:lnTo>
                    <a:pt x="0" y="1219200"/>
                  </a:lnTo>
                  <a:lnTo>
                    <a:pt x="326" y="1231900"/>
                  </a:lnTo>
                  <a:lnTo>
                    <a:pt x="60803" y="1231900"/>
                  </a:lnTo>
                  <a:lnTo>
                    <a:pt x="58671" y="1219200"/>
                  </a:lnTo>
                  <a:lnTo>
                    <a:pt x="66037" y="1193800"/>
                  </a:lnTo>
                  <a:lnTo>
                    <a:pt x="76408" y="1155700"/>
                  </a:lnTo>
                  <a:lnTo>
                    <a:pt x="89570" y="1117600"/>
                  </a:lnTo>
                  <a:lnTo>
                    <a:pt x="105306" y="1079500"/>
                  </a:lnTo>
                  <a:lnTo>
                    <a:pt x="123401" y="1028700"/>
                  </a:lnTo>
                  <a:lnTo>
                    <a:pt x="143639" y="990600"/>
                  </a:lnTo>
                  <a:lnTo>
                    <a:pt x="165805" y="939800"/>
                  </a:lnTo>
                  <a:lnTo>
                    <a:pt x="189682" y="889000"/>
                  </a:lnTo>
                  <a:lnTo>
                    <a:pt x="215056" y="838200"/>
                  </a:lnTo>
                  <a:lnTo>
                    <a:pt x="241710" y="787400"/>
                  </a:lnTo>
                  <a:lnTo>
                    <a:pt x="269429" y="736600"/>
                  </a:lnTo>
                  <a:lnTo>
                    <a:pt x="297997" y="685800"/>
                  </a:lnTo>
                  <a:lnTo>
                    <a:pt x="327199" y="635000"/>
                  </a:lnTo>
                  <a:lnTo>
                    <a:pt x="356818" y="584200"/>
                  </a:lnTo>
                  <a:lnTo>
                    <a:pt x="386640" y="546100"/>
                  </a:lnTo>
                  <a:lnTo>
                    <a:pt x="416449" y="495300"/>
                  </a:lnTo>
                  <a:lnTo>
                    <a:pt x="446029" y="457200"/>
                  </a:lnTo>
                  <a:lnTo>
                    <a:pt x="475164" y="406400"/>
                  </a:lnTo>
                  <a:lnTo>
                    <a:pt x="503639" y="381000"/>
                  </a:lnTo>
                  <a:lnTo>
                    <a:pt x="531238" y="342900"/>
                  </a:lnTo>
                  <a:lnTo>
                    <a:pt x="540253" y="330200"/>
                  </a:lnTo>
                  <a:lnTo>
                    <a:pt x="550273" y="317500"/>
                  </a:lnTo>
                  <a:lnTo>
                    <a:pt x="586648" y="279400"/>
                  </a:lnTo>
                  <a:lnTo>
                    <a:pt x="616446" y="254000"/>
                  </a:lnTo>
                  <a:lnTo>
                    <a:pt x="650951" y="228600"/>
                  </a:lnTo>
                  <a:lnTo>
                    <a:pt x="690392" y="203200"/>
                  </a:lnTo>
                  <a:lnTo>
                    <a:pt x="734999" y="177800"/>
                  </a:lnTo>
                  <a:lnTo>
                    <a:pt x="785000" y="152400"/>
                  </a:lnTo>
                  <a:lnTo>
                    <a:pt x="840625" y="127000"/>
                  </a:lnTo>
                  <a:lnTo>
                    <a:pt x="902104" y="101600"/>
                  </a:lnTo>
                  <a:lnTo>
                    <a:pt x="935110" y="101600"/>
                  </a:lnTo>
                  <a:lnTo>
                    <a:pt x="969666" y="88900"/>
                  </a:lnTo>
                  <a:lnTo>
                    <a:pt x="1005799" y="76200"/>
                  </a:lnTo>
                  <a:lnTo>
                    <a:pt x="1082916" y="76200"/>
                  </a:lnTo>
                  <a:lnTo>
                    <a:pt x="1123956" y="63500"/>
                  </a:lnTo>
                  <a:lnTo>
                    <a:pt x="1632912" y="63500"/>
                  </a:lnTo>
                  <a:lnTo>
                    <a:pt x="1603044" y="50800"/>
                  </a:lnTo>
                  <a:lnTo>
                    <a:pt x="1489099" y="25400"/>
                  </a:lnTo>
                  <a:lnTo>
                    <a:pt x="1434837" y="25400"/>
                  </a:lnTo>
                  <a:lnTo>
                    <a:pt x="1382350" y="12700"/>
                  </a:lnTo>
                  <a:close/>
                </a:path>
                <a:path w="3400425" h="2641600">
                  <a:moveTo>
                    <a:pt x="1235274" y="0"/>
                  </a:moveTo>
                  <a:lnTo>
                    <a:pt x="1145626" y="0"/>
                  </a:lnTo>
                  <a:lnTo>
                    <a:pt x="1103247" y="12700"/>
                  </a:lnTo>
                  <a:lnTo>
                    <a:pt x="1282593" y="12700"/>
                  </a:lnTo>
                  <a:lnTo>
                    <a:pt x="1235274" y="0"/>
                  </a:lnTo>
                  <a:close/>
                </a:path>
              </a:pathLst>
            </a:custGeom>
            <a:solidFill>
              <a:srgbClr val="8431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20686" y="3258582"/>
              <a:ext cx="2934219" cy="51575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692789" y="3238005"/>
              <a:ext cx="2992120" cy="5207000"/>
            </a:xfrm>
            <a:custGeom>
              <a:avLst/>
              <a:gdLst/>
              <a:ahLst/>
              <a:cxnLst/>
              <a:rect l="l" t="t" r="r" b="b"/>
              <a:pathLst>
                <a:path w="2992119" h="5207000">
                  <a:moveTo>
                    <a:pt x="1992441" y="5194300"/>
                  </a:moveTo>
                  <a:lnTo>
                    <a:pt x="1926525" y="5194300"/>
                  </a:lnTo>
                  <a:lnTo>
                    <a:pt x="1938806" y="5207000"/>
                  </a:lnTo>
                  <a:lnTo>
                    <a:pt x="1988675" y="5207000"/>
                  </a:lnTo>
                  <a:lnTo>
                    <a:pt x="1992441" y="5194300"/>
                  </a:lnTo>
                  <a:close/>
                </a:path>
                <a:path w="2992119" h="5207000">
                  <a:moveTo>
                    <a:pt x="1118933" y="12700"/>
                  </a:moveTo>
                  <a:lnTo>
                    <a:pt x="596214" y="12700"/>
                  </a:lnTo>
                  <a:lnTo>
                    <a:pt x="552637" y="25400"/>
                  </a:lnTo>
                  <a:lnTo>
                    <a:pt x="510629" y="25400"/>
                  </a:lnTo>
                  <a:lnTo>
                    <a:pt x="470187" y="38100"/>
                  </a:lnTo>
                  <a:lnTo>
                    <a:pt x="431309" y="50800"/>
                  </a:lnTo>
                  <a:lnTo>
                    <a:pt x="393991" y="63500"/>
                  </a:lnTo>
                  <a:lnTo>
                    <a:pt x="324026" y="88900"/>
                  </a:lnTo>
                  <a:lnTo>
                    <a:pt x="260269" y="114300"/>
                  </a:lnTo>
                  <a:lnTo>
                    <a:pt x="202697" y="139700"/>
                  </a:lnTo>
                  <a:lnTo>
                    <a:pt x="151287" y="165100"/>
                  </a:lnTo>
                  <a:lnTo>
                    <a:pt x="106015" y="190500"/>
                  </a:lnTo>
                  <a:lnTo>
                    <a:pt x="100727" y="190500"/>
                  </a:lnTo>
                  <a:lnTo>
                    <a:pt x="96569" y="203200"/>
                  </a:lnTo>
                  <a:lnTo>
                    <a:pt x="92172" y="203200"/>
                  </a:lnTo>
                  <a:lnTo>
                    <a:pt x="92172" y="215900"/>
                  </a:lnTo>
                  <a:lnTo>
                    <a:pt x="91727" y="228600"/>
                  </a:lnTo>
                  <a:lnTo>
                    <a:pt x="91672" y="241300"/>
                  </a:lnTo>
                  <a:lnTo>
                    <a:pt x="85042" y="292100"/>
                  </a:lnTo>
                  <a:lnTo>
                    <a:pt x="78694" y="355600"/>
                  </a:lnTo>
                  <a:lnTo>
                    <a:pt x="72608" y="406400"/>
                  </a:lnTo>
                  <a:lnTo>
                    <a:pt x="66772" y="457200"/>
                  </a:lnTo>
                  <a:lnTo>
                    <a:pt x="58933" y="533400"/>
                  </a:lnTo>
                  <a:lnTo>
                    <a:pt x="51600" y="609600"/>
                  </a:lnTo>
                  <a:lnTo>
                    <a:pt x="44769" y="685800"/>
                  </a:lnTo>
                  <a:lnTo>
                    <a:pt x="38437" y="762000"/>
                  </a:lnTo>
                  <a:lnTo>
                    <a:pt x="32599" y="838200"/>
                  </a:lnTo>
                  <a:lnTo>
                    <a:pt x="27253" y="901700"/>
                  </a:lnTo>
                  <a:lnTo>
                    <a:pt x="22395" y="977900"/>
                  </a:lnTo>
                  <a:lnTo>
                    <a:pt x="18021" y="1041400"/>
                  </a:lnTo>
                  <a:lnTo>
                    <a:pt x="14129" y="1117600"/>
                  </a:lnTo>
                  <a:lnTo>
                    <a:pt x="10714" y="1181100"/>
                  </a:lnTo>
                  <a:lnTo>
                    <a:pt x="7773" y="1244600"/>
                  </a:lnTo>
                  <a:lnTo>
                    <a:pt x="5302" y="1320800"/>
                  </a:lnTo>
                  <a:lnTo>
                    <a:pt x="3299" y="1384300"/>
                  </a:lnTo>
                  <a:lnTo>
                    <a:pt x="1760" y="1447800"/>
                  </a:lnTo>
                  <a:lnTo>
                    <a:pt x="680" y="1511300"/>
                  </a:lnTo>
                  <a:lnTo>
                    <a:pt x="57" y="1574800"/>
                  </a:lnTo>
                  <a:lnTo>
                    <a:pt x="0" y="1651000"/>
                  </a:lnTo>
                  <a:lnTo>
                    <a:pt x="167" y="1689100"/>
                  </a:lnTo>
                  <a:lnTo>
                    <a:pt x="894" y="1752600"/>
                  </a:lnTo>
                  <a:lnTo>
                    <a:pt x="2062" y="1803400"/>
                  </a:lnTo>
                  <a:lnTo>
                    <a:pt x="3670" y="1866900"/>
                  </a:lnTo>
                  <a:lnTo>
                    <a:pt x="5714" y="1917700"/>
                  </a:lnTo>
                  <a:lnTo>
                    <a:pt x="8190" y="1981200"/>
                  </a:lnTo>
                  <a:lnTo>
                    <a:pt x="11095" y="2032000"/>
                  </a:lnTo>
                  <a:lnTo>
                    <a:pt x="14424" y="2082800"/>
                  </a:lnTo>
                  <a:lnTo>
                    <a:pt x="18176" y="2146300"/>
                  </a:lnTo>
                  <a:lnTo>
                    <a:pt x="22346" y="2197100"/>
                  </a:lnTo>
                  <a:lnTo>
                    <a:pt x="26931" y="2247900"/>
                  </a:lnTo>
                  <a:lnTo>
                    <a:pt x="31927" y="2298700"/>
                  </a:lnTo>
                  <a:lnTo>
                    <a:pt x="37330" y="2349500"/>
                  </a:lnTo>
                  <a:lnTo>
                    <a:pt x="43138" y="2400300"/>
                  </a:lnTo>
                  <a:lnTo>
                    <a:pt x="49347" y="2451100"/>
                  </a:lnTo>
                  <a:lnTo>
                    <a:pt x="55953" y="2489200"/>
                  </a:lnTo>
                  <a:lnTo>
                    <a:pt x="62954" y="2540000"/>
                  </a:lnTo>
                  <a:lnTo>
                    <a:pt x="70344" y="2590800"/>
                  </a:lnTo>
                  <a:lnTo>
                    <a:pt x="78121" y="2641600"/>
                  </a:lnTo>
                  <a:lnTo>
                    <a:pt x="86282" y="2679700"/>
                  </a:lnTo>
                  <a:lnTo>
                    <a:pt x="94823" y="2730500"/>
                  </a:lnTo>
                  <a:lnTo>
                    <a:pt x="103740" y="2768600"/>
                  </a:lnTo>
                  <a:lnTo>
                    <a:pt x="113030" y="2819400"/>
                  </a:lnTo>
                  <a:lnTo>
                    <a:pt x="122689" y="2857500"/>
                  </a:lnTo>
                  <a:lnTo>
                    <a:pt x="132714" y="2908300"/>
                  </a:lnTo>
                  <a:lnTo>
                    <a:pt x="143102" y="2946400"/>
                  </a:lnTo>
                  <a:lnTo>
                    <a:pt x="153849" y="2984500"/>
                  </a:lnTo>
                  <a:lnTo>
                    <a:pt x="164951" y="3022600"/>
                  </a:lnTo>
                  <a:lnTo>
                    <a:pt x="176405" y="3073400"/>
                  </a:lnTo>
                  <a:lnTo>
                    <a:pt x="188208" y="3111500"/>
                  </a:lnTo>
                  <a:lnTo>
                    <a:pt x="200356" y="3149600"/>
                  </a:lnTo>
                  <a:lnTo>
                    <a:pt x="212845" y="3187700"/>
                  </a:lnTo>
                  <a:lnTo>
                    <a:pt x="225672" y="3225800"/>
                  </a:lnTo>
                  <a:lnTo>
                    <a:pt x="238834" y="3263900"/>
                  </a:lnTo>
                  <a:lnTo>
                    <a:pt x="252327" y="3302000"/>
                  </a:lnTo>
                  <a:lnTo>
                    <a:pt x="266148" y="3340100"/>
                  </a:lnTo>
                  <a:lnTo>
                    <a:pt x="280293" y="3378200"/>
                  </a:lnTo>
                  <a:lnTo>
                    <a:pt x="294758" y="3416300"/>
                  </a:lnTo>
                  <a:lnTo>
                    <a:pt x="309540" y="3454400"/>
                  </a:lnTo>
                  <a:lnTo>
                    <a:pt x="324636" y="3492500"/>
                  </a:lnTo>
                  <a:lnTo>
                    <a:pt x="340042" y="3517900"/>
                  </a:lnTo>
                  <a:lnTo>
                    <a:pt x="355755" y="3556000"/>
                  </a:lnTo>
                  <a:lnTo>
                    <a:pt x="371771" y="3594100"/>
                  </a:lnTo>
                  <a:lnTo>
                    <a:pt x="388087" y="3632200"/>
                  </a:lnTo>
                  <a:lnTo>
                    <a:pt x="404699" y="3670300"/>
                  </a:lnTo>
                  <a:lnTo>
                    <a:pt x="421603" y="3695700"/>
                  </a:lnTo>
                  <a:lnTo>
                    <a:pt x="438797" y="3733800"/>
                  </a:lnTo>
                  <a:lnTo>
                    <a:pt x="456276" y="3771900"/>
                  </a:lnTo>
                  <a:lnTo>
                    <a:pt x="474038" y="3797300"/>
                  </a:lnTo>
                  <a:lnTo>
                    <a:pt x="492079" y="3835400"/>
                  </a:lnTo>
                  <a:lnTo>
                    <a:pt x="510394" y="3860800"/>
                  </a:lnTo>
                  <a:lnTo>
                    <a:pt x="528982" y="3898900"/>
                  </a:lnTo>
                  <a:lnTo>
                    <a:pt x="547838" y="3937000"/>
                  </a:lnTo>
                  <a:lnTo>
                    <a:pt x="566958" y="3962400"/>
                  </a:lnTo>
                  <a:lnTo>
                    <a:pt x="586340" y="4000500"/>
                  </a:lnTo>
                  <a:lnTo>
                    <a:pt x="605980" y="4025900"/>
                  </a:lnTo>
                  <a:lnTo>
                    <a:pt x="625874" y="4064000"/>
                  </a:lnTo>
                  <a:lnTo>
                    <a:pt x="646019" y="4089400"/>
                  </a:lnTo>
                  <a:lnTo>
                    <a:pt x="690473" y="4165600"/>
                  </a:lnTo>
                  <a:lnTo>
                    <a:pt x="735948" y="4229100"/>
                  </a:lnTo>
                  <a:lnTo>
                    <a:pt x="782313" y="4292600"/>
                  </a:lnTo>
                  <a:lnTo>
                    <a:pt x="829438" y="4343400"/>
                  </a:lnTo>
                  <a:lnTo>
                    <a:pt x="877191" y="4406900"/>
                  </a:lnTo>
                  <a:lnTo>
                    <a:pt x="925443" y="4457700"/>
                  </a:lnTo>
                  <a:lnTo>
                    <a:pt x="974062" y="4521200"/>
                  </a:lnTo>
                  <a:lnTo>
                    <a:pt x="1071880" y="4622800"/>
                  </a:lnTo>
                  <a:lnTo>
                    <a:pt x="1120817" y="4660900"/>
                  </a:lnTo>
                  <a:lnTo>
                    <a:pt x="1169598" y="4711700"/>
                  </a:lnTo>
                  <a:lnTo>
                    <a:pt x="1218093" y="4749800"/>
                  </a:lnTo>
                  <a:lnTo>
                    <a:pt x="1313701" y="4826000"/>
                  </a:lnTo>
                  <a:lnTo>
                    <a:pt x="1360552" y="4864100"/>
                  </a:lnTo>
                  <a:lnTo>
                    <a:pt x="1406595" y="4902200"/>
                  </a:lnTo>
                  <a:lnTo>
                    <a:pt x="1451697" y="4927600"/>
                  </a:lnTo>
                  <a:lnTo>
                    <a:pt x="1495728" y="4965700"/>
                  </a:lnTo>
                  <a:lnTo>
                    <a:pt x="1538558" y="4991100"/>
                  </a:lnTo>
                  <a:lnTo>
                    <a:pt x="1580056" y="5016500"/>
                  </a:lnTo>
                  <a:lnTo>
                    <a:pt x="1620091" y="5041900"/>
                  </a:lnTo>
                  <a:lnTo>
                    <a:pt x="1658532" y="5067300"/>
                  </a:lnTo>
                  <a:lnTo>
                    <a:pt x="1695248" y="5080000"/>
                  </a:lnTo>
                  <a:lnTo>
                    <a:pt x="1730110" y="5105400"/>
                  </a:lnTo>
                  <a:lnTo>
                    <a:pt x="1762985" y="5118100"/>
                  </a:lnTo>
                  <a:lnTo>
                    <a:pt x="1793744" y="5143500"/>
                  </a:lnTo>
                  <a:lnTo>
                    <a:pt x="1822255" y="5156200"/>
                  </a:lnTo>
                  <a:lnTo>
                    <a:pt x="1848388" y="5168900"/>
                  </a:lnTo>
                  <a:lnTo>
                    <a:pt x="1872013" y="5181600"/>
                  </a:lnTo>
                  <a:lnTo>
                    <a:pt x="1892997" y="5181600"/>
                  </a:lnTo>
                  <a:lnTo>
                    <a:pt x="1911212" y="5194300"/>
                  </a:lnTo>
                  <a:lnTo>
                    <a:pt x="1994636" y="5194300"/>
                  </a:lnTo>
                  <a:lnTo>
                    <a:pt x="1995140" y="5181600"/>
                  </a:lnTo>
                  <a:lnTo>
                    <a:pt x="1993695" y="5143500"/>
                  </a:lnTo>
                  <a:lnTo>
                    <a:pt x="1936339" y="5143500"/>
                  </a:lnTo>
                  <a:lnTo>
                    <a:pt x="1920841" y="5130800"/>
                  </a:lnTo>
                  <a:lnTo>
                    <a:pt x="1903009" y="5130800"/>
                  </a:lnTo>
                  <a:lnTo>
                    <a:pt x="1882944" y="5118100"/>
                  </a:lnTo>
                  <a:lnTo>
                    <a:pt x="1860745" y="5105400"/>
                  </a:lnTo>
                  <a:lnTo>
                    <a:pt x="1836511" y="5092700"/>
                  </a:lnTo>
                  <a:lnTo>
                    <a:pt x="1810342" y="5080000"/>
                  </a:lnTo>
                  <a:lnTo>
                    <a:pt x="1782336" y="5067300"/>
                  </a:lnTo>
                  <a:lnTo>
                    <a:pt x="1752593" y="5054600"/>
                  </a:lnTo>
                  <a:lnTo>
                    <a:pt x="1721213" y="5029200"/>
                  </a:lnTo>
                  <a:lnTo>
                    <a:pt x="1688295" y="5016500"/>
                  </a:lnTo>
                  <a:lnTo>
                    <a:pt x="1653938" y="4991100"/>
                  </a:lnTo>
                  <a:lnTo>
                    <a:pt x="1618242" y="4978400"/>
                  </a:lnTo>
                  <a:lnTo>
                    <a:pt x="1581306" y="4953000"/>
                  </a:lnTo>
                  <a:lnTo>
                    <a:pt x="1543229" y="4927600"/>
                  </a:lnTo>
                  <a:lnTo>
                    <a:pt x="1504111" y="4902200"/>
                  </a:lnTo>
                  <a:lnTo>
                    <a:pt x="1464051" y="4864100"/>
                  </a:lnTo>
                  <a:lnTo>
                    <a:pt x="1423148" y="4838700"/>
                  </a:lnTo>
                  <a:lnTo>
                    <a:pt x="1381502" y="4813300"/>
                  </a:lnTo>
                  <a:lnTo>
                    <a:pt x="1339212" y="4775200"/>
                  </a:lnTo>
                  <a:lnTo>
                    <a:pt x="1253098" y="4699000"/>
                  </a:lnTo>
                  <a:lnTo>
                    <a:pt x="1077517" y="4546600"/>
                  </a:lnTo>
                  <a:lnTo>
                    <a:pt x="946025" y="4394200"/>
                  </a:lnTo>
                  <a:lnTo>
                    <a:pt x="902762" y="4343400"/>
                  </a:lnTo>
                  <a:lnTo>
                    <a:pt x="859947" y="4292600"/>
                  </a:lnTo>
                  <a:lnTo>
                    <a:pt x="817681" y="4241800"/>
                  </a:lnTo>
                  <a:lnTo>
                    <a:pt x="776063" y="4178300"/>
                  </a:lnTo>
                  <a:lnTo>
                    <a:pt x="735192" y="4127500"/>
                  </a:lnTo>
                  <a:lnTo>
                    <a:pt x="695168" y="4064000"/>
                  </a:lnTo>
                  <a:lnTo>
                    <a:pt x="674542" y="4025900"/>
                  </a:lnTo>
                  <a:lnTo>
                    <a:pt x="654195" y="4000500"/>
                  </a:lnTo>
                  <a:lnTo>
                    <a:pt x="634131" y="3962400"/>
                  </a:lnTo>
                  <a:lnTo>
                    <a:pt x="614353" y="3924300"/>
                  </a:lnTo>
                  <a:lnTo>
                    <a:pt x="594862" y="3898900"/>
                  </a:lnTo>
                  <a:lnTo>
                    <a:pt x="575664" y="3860800"/>
                  </a:lnTo>
                  <a:lnTo>
                    <a:pt x="556760" y="3835400"/>
                  </a:lnTo>
                  <a:lnTo>
                    <a:pt x="538154" y="3797300"/>
                  </a:lnTo>
                  <a:lnTo>
                    <a:pt x="519849" y="3759200"/>
                  </a:lnTo>
                  <a:lnTo>
                    <a:pt x="501848" y="3733800"/>
                  </a:lnTo>
                  <a:lnTo>
                    <a:pt x="484155" y="3695700"/>
                  </a:lnTo>
                  <a:lnTo>
                    <a:pt x="466771" y="3657600"/>
                  </a:lnTo>
                  <a:lnTo>
                    <a:pt x="449700" y="3632200"/>
                  </a:lnTo>
                  <a:lnTo>
                    <a:pt x="432946" y="3594100"/>
                  </a:lnTo>
                  <a:lnTo>
                    <a:pt x="416512" y="3556000"/>
                  </a:lnTo>
                  <a:lnTo>
                    <a:pt x="400400" y="3517900"/>
                  </a:lnTo>
                  <a:lnTo>
                    <a:pt x="384613" y="3479800"/>
                  </a:lnTo>
                  <a:lnTo>
                    <a:pt x="369155" y="3454400"/>
                  </a:lnTo>
                  <a:lnTo>
                    <a:pt x="354030" y="3416300"/>
                  </a:lnTo>
                  <a:lnTo>
                    <a:pt x="339238" y="3378200"/>
                  </a:lnTo>
                  <a:lnTo>
                    <a:pt x="324785" y="3340100"/>
                  </a:lnTo>
                  <a:lnTo>
                    <a:pt x="310673" y="3302000"/>
                  </a:lnTo>
                  <a:lnTo>
                    <a:pt x="296905" y="3263900"/>
                  </a:lnTo>
                  <a:lnTo>
                    <a:pt x="283485" y="3225800"/>
                  </a:lnTo>
                  <a:lnTo>
                    <a:pt x="270414" y="3187700"/>
                  </a:lnTo>
                  <a:lnTo>
                    <a:pt x="257697" y="3149600"/>
                  </a:lnTo>
                  <a:lnTo>
                    <a:pt x="245337" y="3111500"/>
                  </a:lnTo>
                  <a:lnTo>
                    <a:pt x="233336" y="3073400"/>
                  </a:lnTo>
                  <a:lnTo>
                    <a:pt x="221698" y="3035300"/>
                  </a:lnTo>
                  <a:lnTo>
                    <a:pt x="210426" y="2984500"/>
                  </a:lnTo>
                  <a:lnTo>
                    <a:pt x="199522" y="2946400"/>
                  </a:lnTo>
                  <a:lnTo>
                    <a:pt x="188990" y="2908300"/>
                  </a:lnTo>
                  <a:lnTo>
                    <a:pt x="178834" y="2857500"/>
                  </a:lnTo>
                  <a:lnTo>
                    <a:pt x="169055" y="2819400"/>
                  </a:lnTo>
                  <a:lnTo>
                    <a:pt x="159658" y="2781300"/>
                  </a:lnTo>
                  <a:lnTo>
                    <a:pt x="150645" y="2730500"/>
                  </a:lnTo>
                  <a:lnTo>
                    <a:pt x="142019" y="2692400"/>
                  </a:lnTo>
                  <a:lnTo>
                    <a:pt x="133784" y="2641600"/>
                  </a:lnTo>
                  <a:lnTo>
                    <a:pt x="125943" y="2590800"/>
                  </a:lnTo>
                  <a:lnTo>
                    <a:pt x="118498" y="2552700"/>
                  </a:lnTo>
                  <a:lnTo>
                    <a:pt x="111452" y="2501900"/>
                  </a:lnTo>
                  <a:lnTo>
                    <a:pt x="104810" y="2451100"/>
                  </a:lnTo>
                  <a:lnTo>
                    <a:pt x="98573" y="2400300"/>
                  </a:lnTo>
                  <a:lnTo>
                    <a:pt x="92746" y="2362200"/>
                  </a:lnTo>
                  <a:lnTo>
                    <a:pt x="87330" y="2311400"/>
                  </a:lnTo>
                  <a:lnTo>
                    <a:pt x="82330" y="2260600"/>
                  </a:lnTo>
                  <a:lnTo>
                    <a:pt x="77748" y="2209800"/>
                  </a:lnTo>
                  <a:lnTo>
                    <a:pt x="73587" y="2146300"/>
                  </a:lnTo>
                  <a:lnTo>
                    <a:pt x="69851" y="2095500"/>
                  </a:lnTo>
                  <a:lnTo>
                    <a:pt x="66542" y="2044700"/>
                  </a:lnTo>
                  <a:lnTo>
                    <a:pt x="63664" y="1993900"/>
                  </a:lnTo>
                  <a:lnTo>
                    <a:pt x="61220" y="1930400"/>
                  </a:lnTo>
                  <a:lnTo>
                    <a:pt x="59212" y="1879600"/>
                  </a:lnTo>
                  <a:lnTo>
                    <a:pt x="57644" y="1816100"/>
                  </a:lnTo>
                  <a:lnTo>
                    <a:pt x="56519" y="1765300"/>
                  </a:lnTo>
                  <a:lnTo>
                    <a:pt x="55840" y="1701800"/>
                  </a:lnTo>
                  <a:lnTo>
                    <a:pt x="55668" y="1663700"/>
                  </a:lnTo>
                  <a:lnTo>
                    <a:pt x="55700" y="1625600"/>
                  </a:lnTo>
                  <a:lnTo>
                    <a:pt x="55833" y="1587500"/>
                  </a:lnTo>
                  <a:lnTo>
                    <a:pt x="56511" y="1524000"/>
                  </a:lnTo>
                  <a:lnTo>
                    <a:pt x="57647" y="1460500"/>
                  </a:lnTo>
                  <a:lnTo>
                    <a:pt x="59245" y="1397000"/>
                  </a:lnTo>
                  <a:lnTo>
                    <a:pt x="61307" y="1333500"/>
                  </a:lnTo>
                  <a:lnTo>
                    <a:pt x="63837" y="1270000"/>
                  </a:lnTo>
                  <a:lnTo>
                    <a:pt x="66837" y="1206500"/>
                  </a:lnTo>
                  <a:lnTo>
                    <a:pt x="70312" y="1130300"/>
                  </a:lnTo>
                  <a:lnTo>
                    <a:pt x="74263" y="1066800"/>
                  </a:lnTo>
                  <a:lnTo>
                    <a:pt x="78695" y="990600"/>
                  </a:lnTo>
                  <a:lnTo>
                    <a:pt x="83609" y="927100"/>
                  </a:lnTo>
                  <a:lnTo>
                    <a:pt x="89010" y="850900"/>
                  </a:lnTo>
                  <a:lnTo>
                    <a:pt x="94900" y="774700"/>
                  </a:lnTo>
                  <a:lnTo>
                    <a:pt x="101282" y="711200"/>
                  </a:lnTo>
                  <a:lnTo>
                    <a:pt x="108160" y="635000"/>
                  </a:lnTo>
                  <a:lnTo>
                    <a:pt x="115536" y="558800"/>
                  </a:lnTo>
                  <a:lnTo>
                    <a:pt x="123414" y="482600"/>
                  </a:lnTo>
                  <a:lnTo>
                    <a:pt x="128293" y="431800"/>
                  </a:lnTo>
                  <a:lnTo>
                    <a:pt x="133336" y="381000"/>
                  </a:lnTo>
                  <a:lnTo>
                    <a:pt x="138556" y="342900"/>
                  </a:lnTo>
                  <a:lnTo>
                    <a:pt x="143966" y="292100"/>
                  </a:lnTo>
                  <a:lnTo>
                    <a:pt x="149576" y="241300"/>
                  </a:lnTo>
                  <a:lnTo>
                    <a:pt x="149830" y="241300"/>
                  </a:lnTo>
                  <a:lnTo>
                    <a:pt x="149957" y="228600"/>
                  </a:lnTo>
                  <a:lnTo>
                    <a:pt x="195842" y="203200"/>
                  </a:lnTo>
                  <a:lnTo>
                    <a:pt x="247795" y="177800"/>
                  </a:lnTo>
                  <a:lnTo>
                    <a:pt x="305850" y="152400"/>
                  </a:lnTo>
                  <a:lnTo>
                    <a:pt x="370042" y="127000"/>
                  </a:lnTo>
                  <a:lnTo>
                    <a:pt x="404450" y="114300"/>
                  </a:lnTo>
                  <a:lnTo>
                    <a:pt x="440405" y="114300"/>
                  </a:lnTo>
                  <a:lnTo>
                    <a:pt x="477912" y="101600"/>
                  </a:lnTo>
                  <a:lnTo>
                    <a:pt x="516974" y="88900"/>
                  </a:lnTo>
                  <a:lnTo>
                    <a:pt x="557596" y="76200"/>
                  </a:lnTo>
                  <a:lnTo>
                    <a:pt x="599782" y="76200"/>
                  </a:lnTo>
                  <a:lnTo>
                    <a:pt x="643538" y="63500"/>
                  </a:lnTo>
                  <a:lnTo>
                    <a:pt x="735771" y="63500"/>
                  </a:lnTo>
                  <a:lnTo>
                    <a:pt x="784257" y="50800"/>
                  </a:lnTo>
                  <a:lnTo>
                    <a:pt x="1306836" y="50800"/>
                  </a:lnTo>
                  <a:lnTo>
                    <a:pt x="1118933" y="12700"/>
                  </a:lnTo>
                  <a:close/>
                </a:path>
                <a:path w="2992119" h="5207000">
                  <a:moveTo>
                    <a:pt x="2987010" y="1333500"/>
                  </a:moveTo>
                  <a:lnTo>
                    <a:pt x="2923308" y="1333500"/>
                  </a:lnTo>
                  <a:lnTo>
                    <a:pt x="2917772" y="1346200"/>
                  </a:lnTo>
                  <a:lnTo>
                    <a:pt x="2911172" y="1358900"/>
                  </a:lnTo>
                  <a:lnTo>
                    <a:pt x="2903555" y="1384300"/>
                  </a:lnTo>
                  <a:lnTo>
                    <a:pt x="2894968" y="1397000"/>
                  </a:lnTo>
                  <a:lnTo>
                    <a:pt x="2885457" y="1422400"/>
                  </a:lnTo>
                  <a:lnTo>
                    <a:pt x="2875069" y="1435100"/>
                  </a:lnTo>
                  <a:lnTo>
                    <a:pt x="2863851" y="1460500"/>
                  </a:lnTo>
                  <a:lnTo>
                    <a:pt x="2851849" y="1498600"/>
                  </a:lnTo>
                  <a:lnTo>
                    <a:pt x="2839109" y="1524000"/>
                  </a:lnTo>
                  <a:lnTo>
                    <a:pt x="2825680" y="1549400"/>
                  </a:lnTo>
                  <a:lnTo>
                    <a:pt x="2811606" y="1587500"/>
                  </a:lnTo>
                  <a:lnTo>
                    <a:pt x="2796936" y="1625600"/>
                  </a:lnTo>
                  <a:lnTo>
                    <a:pt x="2781714" y="1663700"/>
                  </a:lnTo>
                  <a:lnTo>
                    <a:pt x="2765989" y="1701800"/>
                  </a:lnTo>
                  <a:lnTo>
                    <a:pt x="2749807" y="1739900"/>
                  </a:lnTo>
                  <a:lnTo>
                    <a:pt x="2733214" y="1778000"/>
                  </a:lnTo>
                  <a:lnTo>
                    <a:pt x="2716257" y="1828800"/>
                  </a:lnTo>
                  <a:lnTo>
                    <a:pt x="2698982" y="1866900"/>
                  </a:lnTo>
                  <a:lnTo>
                    <a:pt x="2681437" y="1917700"/>
                  </a:lnTo>
                  <a:lnTo>
                    <a:pt x="2663668" y="1968500"/>
                  </a:lnTo>
                  <a:lnTo>
                    <a:pt x="2645722" y="2019300"/>
                  </a:lnTo>
                  <a:lnTo>
                    <a:pt x="2627644" y="2070100"/>
                  </a:lnTo>
                  <a:lnTo>
                    <a:pt x="2591284" y="2171700"/>
                  </a:lnTo>
                  <a:lnTo>
                    <a:pt x="2573094" y="2235200"/>
                  </a:lnTo>
                  <a:lnTo>
                    <a:pt x="2554960" y="2286000"/>
                  </a:lnTo>
                  <a:lnTo>
                    <a:pt x="2536929" y="2349500"/>
                  </a:lnTo>
                  <a:lnTo>
                    <a:pt x="2519046" y="2413000"/>
                  </a:lnTo>
                  <a:lnTo>
                    <a:pt x="2501359" y="2476500"/>
                  </a:lnTo>
                  <a:lnTo>
                    <a:pt x="2483915" y="2527300"/>
                  </a:lnTo>
                  <a:lnTo>
                    <a:pt x="2466760" y="2590800"/>
                  </a:lnTo>
                  <a:lnTo>
                    <a:pt x="2449940" y="2654300"/>
                  </a:lnTo>
                  <a:lnTo>
                    <a:pt x="2433502" y="2730500"/>
                  </a:lnTo>
                  <a:lnTo>
                    <a:pt x="2417494" y="2794000"/>
                  </a:lnTo>
                  <a:lnTo>
                    <a:pt x="2401961" y="2857500"/>
                  </a:lnTo>
                  <a:lnTo>
                    <a:pt x="2386950" y="2921000"/>
                  </a:lnTo>
                  <a:lnTo>
                    <a:pt x="2372508" y="2997200"/>
                  </a:lnTo>
                  <a:lnTo>
                    <a:pt x="2358682" y="3060700"/>
                  </a:lnTo>
                  <a:lnTo>
                    <a:pt x="2345518" y="3136900"/>
                  </a:lnTo>
                  <a:lnTo>
                    <a:pt x="2333062" y="3213100"/>
                  </a:lnTo>
                  <a:lnTo>
                    <a:pt x="2321362" y="3276600"/>
                  </a:lnTo>
                  <a:lnTo>
                    <a:pt x="2310464" y="3352800"/>
                  </a:lnTo>
                  <a:lnTo>
                    <a:pt x="2300415" y="3429000"/>
                  </a:lnTo>
                  <a:lnTo>
                    <a:pt x="2291261" y="3492500"/>
                  </a:lnTo>
                  <a:lnTo>
                    <a:pt x="2283049" y="3568700"/>
                  </a:lnTo>
                  <a:lnTo>
                    <a:pt x="2277622" y="3632200"/>
                  </a:lnTo>
                  <a:lnTo>
                    <a:pt x="2272778" y="3683000"/>
                  </a:lnTo>
                  <a:lnTo>
                    <a:pt x="2268529" y="3733800"/>
                  </a:lnTo>
                  <a:lnTo>
                    <a:pt x="2264888" y="3797300"/>
                  </a:lnTo>
                  <a:lnTo>
                    <a:pt x="2259834" y="3797300"/>
                  </a:lnTo>
                  <a:lnTo>
                    <a:pt x="2252437" y="3810000"/>
                  </a:lnTo>
                  <a:lnTo>
                    <a:pt x="2242913" y="3835400"/>
                  </a:lnTo>
                  <a:lnTo>
                    <a:pt x="2231478" y="3860800"/>
                  </a:lnTo>
                  <a:lnTo>
                    <a:pt x="2218350" y="3886200"/>
                  </a:lnTo>
                  <a:lnTo>
                    <a:pt x="2203745" y="3924300"/>
                  </a:lnTo>
                  <a:lnTo>
                    <a:pt x="2187879" y="3949700"/>
                  </a:lnTo>
                  <a:lnTo>
                    <a:pt x="2170969" y="3987800"/>
                  </a:lnTo>
                  <a:lnTo>
                    <a:pt x="2153231" y="4038600"/>
                  </a:lnTo>
                  <a:lnTo>
                    <a:pt x="2134882" y="4089400"/>
                  </a:lnTo>
                  <a:lnTo>
                    <a:pt x="2116139" y="4127500"/>
                  </a:lnTo>
                  <a:lnTo>
                    <a:pt x="2097218" y="4191000"/>
                  </a:lnTo>
                  <a:lnTo>
                    <a:pt x="2078336" y="4241800"/>
                  </a:lnTo>
                  <a:lnTo>
                    <a:pt x="2059709" y="4305300"/>
                  </a:lnTo>
                  <a:lnTo>
                    <a:pt x="2041553" y="4356100"/>
                  </a:lnTo>
                  <a:lnTo>
                    <a:pt x="2024086" y="4419600"/>
                  </a:lnTo>
                  <a:lnTo>
                    <a:pt x="2007524" y="4483100"/>
                  </a:lnTo>
                  <a:lnTo>
                    <a:pt x="1992083" y="4559300"/>
                  </a:lnTo>
                  <a:lnTo>
                    <a:pt x="1977980" y="4622800"/>
                  </a:lnTo>
                  <a:lnTo>
                    <a:pt x="1965431" y="4699000"/>
                  </a:lnTo>
                  <a:lnTo>
                    <a:pt x="1954654" y="4762500"/>
                  </a:lnTo>
                  <a:lnTo>
                    <a:pt x="1945864" y="4838700"/>
                  </a:lnTo>
                  <a:lnTo>
                    <a:pt x="1941384" y="4889500"/>
                  </a:lnTo>
                  <a:lnTo>
                    <a:pt x="1938089" y="4940300"/>
                  </a:lnTo>
                  <a:lnTo>
                    <a:pt x="1935958" y="4991100"/>
                  </a:lnTo>
                  <a:lnTo>
                    <a:pt x="1934970" y="5041900"/>
                  </a:lnTo>
                  <a:lnTo>
                    <a:pt x="1935104" y="5092700"/>
                  </a:lnTo>
                  <a:lnTo>
                    <a:pt x="1936339" y="5143500"/>
                  </a:lnTo>
                  <a:lnTo>
                    <a:pt x="1993695" y="5143500"/>
                  </a:lnTo>
                  <a:lnTo>
                    <a:pt x="1992251" y="5105400"/>
                  </a:lnTo>
                  <a:lnTo>
                    <a:pt x="1992050" y="5041900"/>
                  </a:lnTo>
                  <a:lnTo>
                    <a:pt x="1994351" y="4965700"/>
                  </a:lnTo>
                  <a:lnTo>
                    <a:pt x="1998965" y="4902200"/>
                  </a:lnTo>
                  <a:lnTo>
                    <a:pt x="2005707" y="4826000"/>
                  </a:lnTo>
                  <a:lnTo>
                    <a:pt x="2024823" y="4686300"/>
                  </a:lnTo>
                  <a:lnTo>
                    <a:pt x="2036823" y="4622800"/>
                  </a:lnTo>
                  <a:lnTo>
                    <a:pt x="2050201" y="4559300"/>
                  </a:lnTo>
                  <a:lnTo>
                    <a:pt x="2064769" y="4495800"/>
                  </a:lnTo>
                  <a:lnTo>
                    <a:pt x="2080342" y="4432300"/>
                  </a:lnTo>
                  <a:lnTo>
                    <a:pt x="2096731" y="4381500"/>
                  </a:lnTo>
                  <a:lnTo>
                    <a:pt x="2113749" y="4318000"/>
                  </a:lnTo>
                  <a:lnTo>
                    <a:pt x="2131210" y="4267200"/>
                  </a:lnTo>
                  <a:lnTo>
                    <a:pt x="2148925" y="4216400"/>
                  </a:lnTo>
                  <a:lnTo>
                    <a:pt x="2166708" y="4165600"/>
                  </a:lnTo>
                  <a:lnTo>
                    <a:pt x="2184371" y="4114800"/>
                  </a:lnTo>
                  <a:lnTo>
                    <a:pt x="2201728" y="4076700"/>
                  </a:lnTo>
                  <a:lnTo>
                    <a:pt x="2218590" y="4025900"/>
                  </a:lnTo>
                  <a:lnTo>
                    <a:pt x="2234772" y="3987800"/>
                  </a:lnTo>
                  <a:lnTo>
                    <a:pt x="2250085" y="3962400"/>
                  </a:lnTo>
                  <a:lnTo>
                    <a:pt x="2264343" y="3924300"/>
                  </a:lnTo>
                  <a:lnTo>
                    <a:pt x="2277357" y="3898900"/>
                  </a:lnTo>
                  <a:lnTo>
                    <a:pt x="2288942" y="3873500"/>
                  </a:lnTo>
                  <a:lnTo>
                    <a:pt x="2298910" y="3848100"/>
                  </a:lnTo>
                  <a:lnTo>
                    <a:pt x="2307073" y="3835400"/>
                  </a:lnTo>
                  <a:lnTo>
                    <a:pt x="2313244" y="3822700"/>
                  </a:lnTo>
                  <a:lnTo>
                    <a:pt x="2317237" y="3822700"/>
                  </a:lnTo>
                  <a:lnTo>
                    <a:pt x="2320895" y="3810000"/>
                  </a:lnTo>
                  <a:lnTo>
                    <a:pt x="2322165" y="3810000"/>
                  </a:lnTo>
                  <a:lnTo>
                    <a:pt x="2322419" y="3797300"/>
                  </a:lnTo>
                  <a:lnTo>
                    <a:pt x="2327506" y="3721100"/>
                  </a:lnTo>
                  <a:lnTo>
                    <a:pt x="2333710" y="3657600"/>
                  </a:lnTo>
                  <a:lnTo>
                    <a:pt x="2340981" y="3581400"/>
                  </a:lnTo>
                  <a:lnTo>
                    <a:pt x="2349272" y="3505200"/>
                  </a:lnTo>
                  <a:lnTo>
                    <a:pt x="2358532" y="3429000"/>
                  </a:lnTo>
                  <a:lnTo>
                    <a:pt x="2368714" y="3352800"/>
                  </a:lnTo>
                  <a:lnTo>
                    <a:pt x="2379768" y="3276600"/>
                  </a:lnTo>
                  <a:lnTo>
                    <a:pt x="2391645" y="3213100"/>
                  </a:lnTo>
                  <a:lnTo>
                    <a:pt x="2404296" y="3136900"/>
                  </a:lnTo>
                  <a:lnTo>
                    <a:pt x="2417673" y="3073400"/>
                  </a:lnTo>
                  <a:lnTo>
                    <a:pt x="2431727" y="2997200"/>
                  </a:lnTo>
                  <a:lnTo>
                    <a:pt x="2446408" y="2933700"/>
                  </a:lnTo>
                  <a:lnTo>
                    <a:pt x="2461667" y="2857500"/>
                  </a:lnTo>
                  <a:lnTo>
                    <a:pt x="2477457" y="2794000"/>
                  </a:lnTo>
                  <a:lnTo>
                    <a:pt x="2493727" y="2730500"/>
                  </a:lnTo>
                  <a:lnTo>
                    <a:pt x="2510429" y="2654300"/>
                  </a:lnTo>
                  <a:lnTo>
                    <a:pt x="2527515" y="2590800"/>
                  </a:lnTo>
                  <a:lnTo>
                    <a:pt x="2544934" y="2527300"/>
                  </a:lnTo>
                  <a:lnTo>
                    <a:pt x="2562638" y="2463800"/>
                  </a:lnTo>
                  <a:lnTo>
                    <a:pt x="2580579" y="2413000"/>
                  </a:lnTo>
                  <a:lnTo>
                    <a:pt x="2598707" y="2349500"/>
                  </a:lnTo>
                  <a:lnTo>
                    <a:pt x="2616973" y="2286000"/>
                  </a:lnTo>
                  <a:lnTo>
                    <a:pt x="2635329" y="2235200"/>
                  </a:lnTo>
                  <a:lnTo>
                    <a:pt x="2653726" y="2171700"/>
                  </a:lnTo>
                  <a:lnTo>
                    <a:pt x="2690444" y="2070100"/>
                  </a:lnTo>
                  <a:lnTo>
                    <a:pt x="2708669" y="2019300"/>
                  </a:lnTo>
                  <a:lnTo>
                    <a:pt x="2726738" y="1968500"/>
                  </a:lnTo>
                  <a:lnTo>
                    <a:pt x="2744604" y="1917700"/>
                  </a:lnTo>
                  <a:lnTo>
                    <a:pt x="2762216" y="1866900"/>
                  </a:lnTo>
                  <a:lnTo>
                    <a:pt x="2779527" y="1828800"/>
                  </a:lnTo>
                  <a:lnTo>
                    <a:pt x="2796487" y="1778000"/>
                  </a:lnTo>
                  <a:lnTo>
                    <a:pt x="2813047" y="1739900"/>
                  </a:lnTo>
                  <a:lnTo>
                    <a:pt x="2829158" y="1701800"/>
                  </a:lnTo>
                  <a:lnTo>
                    <a:pt x="2844772" y="1663700"/>
                  </a:lnTo>
                  <a:lnTo>
                    <a:pt x="2859840" y="1625600"/>
                  </a:lnTo>
                  <a:lnTo>
                    <a:pt x="2874312" y="1587500"/>
                  </a:lnTo>
                  <a:lnTo>
                    <a:pt x="2888140" y="1549400"/>
                  </a:lnTo>
                  <a:lnTo>
                    <a:pt x="2901274" y="1524000"/>
                  </a:lnTo>
                  <a:lnTo>
                    <a:pt x="2913667" y="1498600"/>
                  </a:lnTo>
                  <a:lnTo>
                    <a:pt x="2925268" y="1473200"/>
                  </a:lnTo>
                  <a:lnTo>
                    <a:pt x="2936029" y="1447800"/>
                  </a:lnTo>
                  <a:lnTo>
                    <a:pt x="2945902" y="1422400"/>
                  </a:lnTo>
                  <a:lnTo>
                    <a:pt x="2954836" y="1409700"/>
                  </a:lnTo>
                  <a:lnTo>
                    <a:pt x="2962784" y="1384300"/>
                  </a:lnTo>
                  <a:lnTo>
                    <a:pt x="2969696" y="1371600"/>
                  </a:lnTo>
                  <a:lnTo>
                    <a:pt x="2975524" y="1358900"/>
                  </a:lnTo>
                  <a:lnTo>
                    <a:pt x="2980218" y="1358900"/>
                  </a:lnTo>
                  <a:lnTo>
                    <a:pt x="2983730" y="1346200"/>
                  </a:lnTo>
                  <a:lnTo>
                    <a:pt x="2987010" y="1333500"/>
                  </a:lnTo>
                  <a:close/>
                </a:path>
                <a:path w="2992119" h="5207000">
                  <a:moveTo>
                    <a:pt x="1306836" y="50800"/>
                  </a:moveTo>
                  <a:lnTo>
                    <a:pt x="885993" y="50800"/>
                  </a:lnTo>
                  <a:lnTo>
                    <a:pt x="939250" y="63500"/>
                  </a:lnTo>
                  <a:lnTo>
                    <a:pt x="1050564" y="63500"/>
                  </a:lnTo>
                  <a:lnTo>
                    <a:pt x="1229602" y="101600"/>
                  </a:lnTo>
                  <a:lnTo>
                    <a:pt x="1423221" y="139700"/>
                  </a:lnTo>
                  <a:lnTo>
                    <a:pt x="1491022" y="165100"/>
                  </a:lnTo>
                  <a:lnTo>
                    <a:pt x="1702794" y="241300"/>
                  </a:lnTo>
                  <a:lnTo>
                    <a:pt x="1771635" y="279400"/>
                  </a:lnTo>
                  <a:lnTo>
                    <a:pt x="1838096" y="304800"/>
                  </a:lnTo>
                  <a:lnTo>
                    <a:pt x="1902214" y="330200"/>
                  </a:lnTo>
                  <a:lnTo>
                    <a:pt x="1964025" y="368300"/>
                  </a:lnTo>
                  <a:lnTo>
                    <a:pt x="2023564" y="406400"/>
                  </a:lnTo>
                  <a:lnTo>
                    <a:pt x="2080868" y="431800"/>
                  </a:lnTo>
                  <a:lnTo>
                    <a:pt x="2135971" y="469900"/>
                  </a:lnTo>
                  <a:lnTo>
                    <a:pt x="2188910" y="508000"/>
                  </a:lnTo>
                  <a:lnTo>
                    <a:pt x="2239721" y="533400"/>
                  </a:lnTo>
                  <a:lnTo>
                    <a:pt x="2288439" y="571500"/>
                  </a:lnTo>
                  <a:lnTo>
                    <a:pt x="2335100" y="609600"/>
                  </a:lnTo>
                  <a:lnTo>
                    <a:pt x="2379740" y="647700"/>
                  </a:lnTo>
                  <a:lnTo>
                    <a:pt x="2422395" y="685800"/>
                  </a:lnTo>
                  <a:lnTo>
                    <a:pt x="2463101" y="711200"/>
                  </a:lnTo>
                  <a:lnTo>
                    <a:pt x="2501893" y="749300"/>
                  </a:lnTo>
                  <a:lnTo>
                    <a:pt x="2538807" y="787400"/>
                  </a:lnTo>
                  <a:lnTo>
                    <a:pt x="2573879" y="825500"/>
                  </a:lnTo>
                  <a:lnTo>
                    <a:pt x="2607145" y="863600"/>
                  </a:lnTo>
                  <a:lnTo>
                    <a:pt x="2638640" y="889000"/>
                  </a:lnTo>
                  <a:lnTo>
                    <a:pt x="2668401" y="927100"/>
                  </a:lnTo>
                  <a:lnTo>
                    <a:pt x="2696463" y="965200"/>
                  </a:lnTo>
                  <a:lnTo>
                    <a:pt x="2722862" y="990600"/>
                  </a:lnTo>
                  <a:lnTo>
                    <a:pt x="2747634" y="1028700"/>
                  </a:lnTo>
                  <a:lnTo>
                    <a:pt x="2770814" y="1054100"/>
                  </a:lnTo>
                  <a:lnTo>
                    <a:pt x="2792439" y="1092200"/>
                  </a:lnTo>
                  <a:lnTo>
                    <a:pt x="2831165" y="1143000"/>
                  </a:lnTo>
                  <a:lnTo>
                    <a:pt x="2864098" y="1193800"/>
                  </a:lnTo>
                  <a:lnTo>
                    <a:pt x="2891524" y="1244600"/>
                  </a:lnTo>
                  <a:lnTo>
                    <a:pt x="2903262" y="1270000"/>
                  </a:lnTo>
                  <a:lnTo>
                    <a:pt x="2913730" y="1282700"/>
                  </a:lnTo>
                  <a:lnTo>
                    <a:pt x="2922965" y="1308100"/>
                  </a:lnTo>
                  <a:lnTo>
                    <a:pt x="2931003" y="1320800"/>
                  </a:lnTo>
                  <a:lnTo>
                    <a:pt x="2927734" y="1333500"/>
                  </a:lnTo>
                  <a:lnTo>
                    <a:pt x="2989931" y="1333500"/>
                  </a:lnTo>
                  <a:lnTo>
                    <a:pt x="2990312" y="1320800"/>
                  </a:lnTo>
                  <a:lnTo>
                    <a:pt x="2991709" y="1320800"/>
                  </a:lnTo>
                  <a:lnTo>
                    <a:pt x="2990820" y="1308100"/>
                  </a:lnTo>
                  <a:lnTo>
                    <a:pt x="2988407" y="1308100"/>
                  </a:lnTo>
                  <a:lnTo>
                    <a:pt x="2980948" y="1295400"/>
                  </a:lnTo>
                  <a:lnTo>
                    <a:pt x="2972305" y="1270000"/>
                  </a:lnTo>
                  <a:lnTo>
                    <a:pt x="2962444" y="1257300"/>
                  </a:lnTo>
                  <a:lnTo>
                    <a:pt x="2951329" y="1231900"/>
                  </a:lnTo>
                  <a:lnTo>
                    <a:pt x="2925197" y="1181100"/>
                  </a:lnTo>
                  <a:lnTo>
                    <a:pt x="2893631" y="1130300"/>
                  </a:lnTo>
                  <a:lnTo>
                    <a:pt x="2856349" y="1079500"/>
                  </a:lnTo>
                  <a:lnTo>
                    <a:pt x="2835478" y="1041400"/>
                  </a:lnTo>
                  <a:lnTo>
                    <a:pt x="2813074" y="1016000"/>
                  </a:lnTo>
                  <a:lnTo>
                    <a:pt x="2789101" y="990600"/>
                  </a:lnTo>
                  <a:lnTo>
                    <a:pt x="2763524" y="952500"/>
                  </a:lnTo>
                  <a:lnTo>
                    <a:pt x="2736309" y="914400"/>
                  </a:lnTo>
                  <a:lnTo>
                    <a:pt x="2707420" y="889000"/>
                  </a:lnTo>
                  <a:lnTo>
                    <a:pt x="2676823" y="850900"/>
                  </a:lnTo>
                  <a:lnTo>
                    <a:pt x="2644483" y="812800"/>
                  </a:lnTo>
                  <a:lnTo>
                    <a:pt x="2610364" y="774700"/>
                  </a:lnTo>
                  <a:lnTo>
                    <a:pt x="2574431" y="736600"/>
                  </a:lnTo>
                  <a:lnTo>
                    <a:pt x="2536651" y="711200"/>
                  </a:lnTo>
                  <a:lnTo>
                    <a:pt x="2496986" y="673100"/>
                  </a:lnTo>
                  <a:lnTo>
                    <a:pt x="2455404" y="635000"/>
                  </a:lnTo>
                  <a:lnTo>
                    <a:pt x="2411868" y="596900"/>
                  </a:lnTo>
                  <a:lnTo>
                    <a:pt x="2366344" y="558800"/>
                  </a:lnTo>
                  <a:lnTo>
                    <a:pt x="2318797" y="520700"/>
                  </a:lnTo>
                  <a:lnTo>
                    <a:pt x="2269192" y="482600"/>
                  </a:lnTo>
                  <a:lnTo>
                    <a:pt x="2217493" y="457200"/>
                  </a:lnTo>
                  <a:lnTo>
                    <a:pt x="2163666" y="419100"/>
                  </a:lnTo>
                  <a:lnTo>
                    <a:pt x="2107676" y="381000"/>
                  </a:lnTo>
                  <a:lnTo>
                    <a:pt x="2049488" y="342900"/>
                  </a:lnTo>
                  <a:lnTo>
                    <a:pt x="1989067" y="317500"/>
                  </a:lnTo>
                  <a:lnTo>
                    <a:pt x="1926378" y="279400"/>
                  </a:lnTo>
                  <a:lnTo>
                    <a:pt x="1861385" y="254000"/>
                  </a:lnTo>
                  <a:lnTo>
                    <a:pt x="1794055" y="215900"/>
                  </a:lnTo>
                  <a:lnTo>
                    <a:pt x="1724351" y="190500"/>
                  </a:lnTo>
                  <a:lnTo>
                    <a:pt x="1509226" y="114300"/>
                  </a:lnTo>
                  <a:lnTo>
                    <a:pt x="1440149" y="88900"/>
                  </a:lnTo>
                  <a:lnTo>
                    <a:pt x="1372686" y="76200"/>
                  </a:lnTo>
                  <a:lnTo>
                    <a:pt x="1306836" y="50800"/>
                  </a:lnTo>
                  <a:close/>
                </a:path>
                <a:path w="2992119" h="5207000">
                  <a:moveTo>
                    <a:pt x="1001673" y="0"/>
                  </a:moveTo>
                  <a:lnTo>
                    <a:pt x="688089" y="0"/>
                  </a:lnTo>
                  <a:lnTo>
                    <a:pt x="641364" y="12700"/>
                  </a:lnTo>
                  <a:lnTo>
                    <a:pt x="1059504" y="12700"/>
                  </a:lnTo>
                  <a:lnTo>
                    <a:pt x="1001673" y="0"/>
                  </a:lnTo>
                  <a:close/>
                </a:path>
              </a:pathLst>
            </a:custGeom>
            <a:solidFill>
              <a:srgbClr val="9B4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57796" y="4175125"/>
              <a:ext cx="381635" cy="259715"/>
            </a:xfrm>
            <a:custGeom>
              <a:avLst/>
              <a:gdLst/>
              <a:ahLst/>
              <a:cxnLst/>
              <a:rect l="l" t="t" r="r" b="b"/>
              <a:pathLst>
                <a:path w="381634" h="259714">
                  <a:moveTo>
                    <a:pt x="193854" y="0"/>
                  </a:moveTo>
                  <a:lnTo>
                    <a:pt x="142475" y="15383"/>
                  </a:lnTo>
                  <a:lnTo>
                    <a:pt x="102764" y="39204"/>
                  </a:lnTo>
                  <a:lnTo>
                    <a:pt x="69482" y="61188"/>
                  </a:lnTo>
                  <a:lnTo>
                    <a:pt x="20586" y="119266"/>
                  </a:lnTo>
                  <a:lnTo>
                    <a:pt x="4504" y="162453"/>
                  </a:lnTo>
                  <a:lnTo>
                    <a:pt x="0" y="207703"/>
                  </a:lnTo>
                  <a:lnTo>
                    <a:pt x="11570" y="249490"/>
                  </a:lnTo>
                  <a:lnTo>
                    <a:pt x="39238" y="259086"/>
                  </a:lnTo>
                  <a:lnTo>
                    <a:pt x="86420" y="246363"/>
                  </a:lnTo>
                  <a:lnTo>
                    <a:pt x="142533" y="226520"/>
                  </a:lnTo>
                  <a:lnTo>
                    <a:pt x="196990" y="214756"/>
                  </a:lnTo>
                  <a:lnTo>
                    <a:pt x="241837" y="212673"/>
                  </a:lnTo>
                  <a:lnTo>
                    <a:pt x="315433" y="204121"/>
                  </a:lnTo>
                  <a:lnTo>
                    <a:pt x="354851" y="192429"/>
                  </a:lnTo>
                  <a:lnTo>
                    <a:pt x="381530" y="138283"/>
                  </a:lnTo>
                  <a:lnTo>
                    <a:pt x="370884" y="97578"/>
                  </a:lnTo>
                  <a:lnTo>
                    <a:pt x="346375" y="56939"/>
                  </a:lnTo>
                  <a:lnTo>
                    <a:pt x="309595" y="23233"/>
                  </a:lnTo>
                  <a:lnTo>
                    <a:pt x="262141" y="3326"/>
                  </a:lnTo>
                  <a:lnTo>
                    <a:pt x="1938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452602" y="4154874"/>
              <a:ext cx="406400" cy="298450"/>
            </a:xfrm>
            <a:custGeom>
              <a:avLst/>
              <a:gdLst/>
              <a:ahLst/>
              <a:cxnLst/>
              <a:rect l="l" t="t" r="r" b="b"/>
              <a:pathLst>
                <a:path w="406400" h="298450">
                  <a:moveTo>
                    <a:pt x="229927" y="0"/>
                  </a:moveTo>
                  <a:lnTo>
                    <a:pt x="195341" y="2585"/>
                  </a:lnTo>
                  <a:lnTo>
                    <a:pt x="165828" y="10593"/>
                  </a:lnTo>
                  <a:lnTo>
                    <a:pt x="139827" y="22015"/>
                  </a:lnTo>
                  <a:lnTo>
                    <a:pt x="135768" y="36794"/>
                  </a:lnTo>
                  <a:lnTo>
                    <a:pt x="131651" y="50028"/>
                  </a:lnTo>
                  <a:lnTo>
                    <a:pt x="126700" y="62952"/>
                  </a:lnTo>
                  <a:lnTo>
                    <a:pt x="120142" y="76803"/>
                  </a:lnTo>
                  <a:lnTo>
                    <a:pt x="132312" y="68996"/>
                  </a:lnTo>
                  <a:lnTo>
                    <a:pt x="163877" y="53536"/>
                  </a:lnTo>
                  <a:lnTo>
                    <a:pt x="209421" y="41077"/>
                  </a:lnTo>
                  <a:lnTo>
                    <a:pt x="263525" y="42271"/>
                  </a:lnTo>
                  <a:lnTo>
                    <a:pt x="306121" y="60476"/>
                  </a:lnTo>
                  <a:lnTo>
                    <a:pt x="338264" y="90955"/>
                  </a:lnTo>
                  <a:lnTo>
                    <a:pt x="359072" y="126766"/>
                  </a:lnTo>
                  <a:lnTo>
                    <a:pt x="367766" y="169917"/>
                  </a:lnTo>
                  <a:lnTo>
                    <a:pt x="366188" y="179836"/>
                  </a:lnTo>
                  <a:lnTo>
                    <a:pt x="321816" y="204446"/>
                  </a:lnTo>
                  <a:lnTo>
                    <a:pt x="263503" y="212881"/>
                  </a:lnTo>
                  <a:lnTo>
                    <a:pt x="201168" y="215944"/>
                  </a:lnTo>
                  <a:lnTo>
                    <a:pt x="177426" y="219079"/>
                  </a:lnTo>
                  <a:lnTo>
                    <a:pt x="152685" y="225264"/>
                  </a:lnTo>
                  <a:lnTo>
                    <a:pt x="127801" y="233294"/>
                  </a:lnTo>
                  <a:lnTo>
                    <a:pt x="103632" y="241966"/>
                  </a:lnTo>
                  <a:lnTo>
                    <a:pt x="90439" y="246727"/>
                  </a:lnTo>
                  <a:lnTo>
                    <a:pt x="75438" y="251891"/>
                  </a:lnTo>
                  <a:lnTo>
                    <a:pt x="60340" y="256550"/>
                  </a:lnTo>
                  <a:lnTo>
                    <a:pt x="46863" y="259797"/>
                  </a:lnTo>
                  <a:lnTo>
                    <a:pt x="36826" y="263094"/>
                  </a:lnTo>
                  <a:lnTo>
                    <a:pt x="20859" y="269333"/>
                  </a:lnTo>
                  <a:lnTo>
                    <a:pt x="6179" y="275608"/>
                  </a:lnTo>
                  <a:lnTo>
                    <a:pt x="0" y="279012"/>
                  </a:lnTo>
                  <a:lnTo>
                    <a:pt x="19272" y="295939"/>
                  </a:lnTo>
                  <a:lnTo>
                    <a:pt x="46736" y="298224"/>
                  </a:lnTo>
                  <a:lnTo>
                    <a:pt x="80010" y="290617"/>
                  </a:lnTo>
                  <a:lnTo>
                    <a:pt x="116713" y="277869"/>
                  </a:lnTo>
                  <a:lnTo>
                    <a:pt x="138888" y="269908"/>
                  </a:lnTo>
                  <a:lnTo>
                    <a:pt x="161432" y="262537"/>
                  </a:lnTo>
                  <a:lnTo>
                    <a:pt x="183239" y="256895"/>
                  </a:lnTo>
                  <a:lnTo>
                    <a:pt x="203200" y="254120"/>
                  </a:lnTo>
                  <a:lnTo>
                    <a:pt x="231902" y="252748"/>
                  </a:lnTo>
                  <a:lnTo>
                    <a:pt x="266955" y="250946"/>
                  </a:lnTo>
                  <a:lnTo>
                    <a:pt x="330967" y="241554"/>
                  </a:lnTo>
                  <a:lnTo>
                    <a:pt x="384496" y="220205"/>
                  </a:lnTo>
                  <a:lnTo>
                    <a:pt x="404633" y="183169"/>
                  </a:lnTo>
                  <a:lnTo>
                    <a:pt x="405892" y="158222"/>
                  </a:lnTo>
                  <a:lnTo>
                    <a:pt x="397608" y="120231"/>
                  </a:lnTo>
                  <a:lnTo>
                    <a:pt x="378852" y="82299"/>
                  </a:lnTo>
                  <a:lnTo>
                    <a:pt x="350762" y="48023"/>
                  </a:lnTo>
                  <a:lnTo>
                    <a:pt x="314480" y="21005"/>
                  </a:lnTo>
                  <a:lnTo>
                    <a:pt x="271145" y="4844"/>
                  </a:lnTo>
                  <a:lnTo>
                    <a:pt x="229927" y="0"/>
                  </a:lnTo>
                  <a:close/>
                </a:path>
              </a:pathLst>
            </a:custGeom>
            <a:solidFill>
              <a:srgbClr val="898F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93379" y="3258556"/>
              <a:ext cx="2029269" cy="431926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064310" y="3238075"/>
              <a:ext cx="2087880" cy="4368800"/>
            </a:xfrm>
            <a:custGeom>
              <a:avLst/>
              <a:gdLst/>
              <a:ahLst/>
              <a:cxnLst/>
              <a:rect l="l" t="t" r="r" b="b"/>
              <a:pathLst>
                <a:path w="2087880" h="4368800">
                  <a:moveTo>
                    <a:pt x="817328" y="25400"/>
                  </a:moveTo>
                  <a:lnTo>
                    <a:pt x="152996" y="25400"/>
                  </a:lnTo>
                  <a:lnTo>
                    <a:pt x="146307" y="38100"/>
                  </a:lnTo>
                  <a:lnTo>
                    <a:pt x="141261" y="38100"/>
                  </a:lnTo>
                  <a:lnTo>
                    <a:pt x="138227" y="50800"/>
                  </a:lnTo>
                  <a:lnTo>
                    <a:pt x="131789" y="76200"/>
                  </a:lnTo>
                  <a:lnTo>
                    <a:pt x="125338" y="114300"/>
                  </a:lnTo>
                  <a:lnTo>
                    <a:pt x="118890" y="139700"/>
                  </a:lnTo>
                  <a:lnTo>
                    <a:pt x="112459" y="177800"/>
                  </a:lnTo>
                  <a:lnTo>
                    <a:pt x="106061" y="203200"/>
                  </a:lnTo>
                  <a:lnTo>
                    <a:pt x="99710" y="241300"/>
                  </a:lnTo>
                  <a:lnTo>
                    <a:pt x="93421" y="279400"/>
                  </a:lnTo>
                  <a:lnTo>
                    <a:pt x="87209" y="317500"/>
                  </a:lnTo>
                  <a:lnTo>
                    <a:pt x="81089" y="355600"/>
                  </a:lnTo>
                  <a:lnTo>
                    <a:pt x="75076" y="393700"/>
                  </a:lnTo>
                  <a:lnTo>
                    <a:pt x="69186" y="431800"/>
                  </a:lnTo>
                  <a:lnTo>
                    <a:pt x="63432" y="469900"/>
                  </a:lnTo>
                  <a:lnTo>
                    <a:pt x="57830" y="520700"/>
                  </a:lnTo>
                  <a:lnTo>
                    <a:pt x="52395" y="558800"/>
                  </a:lnTo>
                  <a:lnTo>
                    <a:pt x="47142" y="596900"/>
                  </a:lnTo>
                  <a:lnTo>
                    <a:pt x="42085" y="647700"/>
                  </a:lnTo>
                  <a:lnTo>
                    <a:pt x="37240" y="698500"/>
                  </a:lnTo>
                  <a:lnTo>
                    <a:pt x="32622" y="749300"/>
                  </a:lnTo>
                  <a:lnTo>
                    <a:pt x="28245" y="787400"/>
                  </a:lnTo>
                  <a:lnTo>
                    <a:pt x="24124" y="838200"/>
                  </a:lnTo>
                  <a:lnTo>
                    <a:pt x="20275" y="889000"/>
                  </a:lnTo>
                  <a:lnTo>
                    <a:pt x="16713" y="939800"/>
                  </a:lnTo>
                  <a:lnTo>
                    <a:pt x="13451" y="1003300"/>
                  </a:lnTo>
                  <a:lnTo>
                    <a:pt x="10506" y="1054100"/>
                  </a:lnTo>
                  <a:lnTo>
                    <a:pt x="7892" y="1104900"/>
                  </a:lnTo>
                  <a:lnTo>
                    <a:pt x="5624" y="1168400"/>
                  </a:lnTo>
                  <a:lnTo>
                    <a:pt x="3717" y="1219200"/>
                  </a:lnTo>
                  <a:lnTo>
                    <a:pt x="2187" y="1282700"/>
                  </a:lnTo>
                  <a:lnTo>
                    <a:pt x="1047" y="1346200"/>
                  </a:lnTo>
                  <a:lnTo>
                    <a:pt x="313" y="1409700"/>
                  </a:lnTo>
                  <a:lnTo>
                    <a:pt x="0" y="1473200"/>
                  </a:lnTo>
                  <a:lnTo>
                    <a:pt x="122" y="1536700"/>
                  </a:lnTo>
                  <a:lnTo>
                    <a:pt x="695" y="1600200"/>
                  </a:lnTo>
                  <a:lnTo>
                    <a:pt x="1734" y="1663700"/>
                  </a:lnTo>
                  <a:lnTo>
                    <a:pt x="3254" y="1727200"/>
                  </a:lnTo>
                  <a:lnTo>
                    <a:pt x="5269" y="1803400"/>
                  </a:lnTo>
                  <a:lnTo>
                    <a:pt x="10846" y="1943100"/>
                  </a:lnTo>
                  <a:lnTo>
                    <a:pt x="15341" y="2019300"/>
                  </a:lnTo>
                  <a:lnTo>
                    <a:pt x="21447" y="2095500"/>
                  </a:lnTo>
                  <a:lnTo>
                    <a:pt x="29100" y="2171700"/>
                  </a:lnTo>
                  <a:lnTo>
                    <a:pt x="38235" y="2247900"/>
                  </a:lnTo>
                  <a:lnTo>
                    <a:pt x="48787" y="2324100"/>
                  </a:lnTo>
                  <a:lnTo>
                    <a:pt x="60694" y="2387600"/>
                  </a:lnTo>
                  <a:lnTo>
                    <a:pt x="73890" y="2463800"/>
                  </a:lnTo>
                  <a:lnTo>
                    <a:pt x="88311" y="2540000"/>
                  </a:lnTo>
                  <a:lnTo>
                    <a:pt x="103893" y="2603500"/>
                  </a:lnTo>
                  <a:lnTo>
                    <a:pt x="120573" y="2679700"/>
                  </a:lnTo>
                  <a:lnTo>
                    <a:pt x="138285" y="2743200"/>
                  </a:lnTo>
                  <a:lnTo>
                    <a:pt x="156965" y="2819400"/>
                  </a:lnTo>
                  <a:lnTo>
                    <a:pt x="176550" y="2882900"/>
                  </a:lnTo>
                  <a:lnTo>
                    <a:pt x="196975" y="2946400"/>
                  </a:lnTo>
                  <a:lnTo>
                    <a:pt x="218176" y="3009900"/>
                  </a:lnTo>
                  <a:lnTo>
                    <a:pt x="240088" y="3073400"/>
                  </a:lnTo>
                  <a:lnTo>
                    <a:pt x="262648" y="3136900"/>
                  </a:lnTo>
                  <a:lnTo>
                    <a:pt x="285791" y="3187700"/>
                  </a:lnTo>
                  <a:lnTo>
                    <a:pt x="309454" y="3251200"/>
                  </a:lnTo>
                  <a:lnTo>
                    <a:pt x="333571" y="3314700"/>
                  </a:lnTo>
                  <a:lnTo>
                    <a:pt x="358079" y="3365500"/>
                  </a:lnTo>
                  <a:lnTo>
                    <a:pt x="382913" y="3416300"/>
                  </a:lnTo>
                  <a:lnTo>
                    <a:pt x="408009" y="3479800"/>
                  </a:lnTo>
                  <a:lnTo>
                    <a:pt x="433304" y="3530600"/>
                  </a:lnTo>
                  <a:lnTo>
                    <a:pt x="509733" y="3683000"/>
                  </a:lnTo>
                  <a:lnTo>
                    <a:pt x="535178" y="3721100"/>
                  </a:lnTo>
                  <a:lnTo>
                    <a:pt x="560500" y="3771900"/>
                  </a:lnTo>
                  <a:lnTo>
                    <a:pt x="585634" y="3810000"/>
                  </a:lnTo>
                  <a:lnTo>
                    <a:pt x="610517" y="3860800"/>
                  </a:lnTo>
                  <a:lnTo>
                    <a:pt x="635084" y="3898900"/>
                  </a:lnTo>
                  <a:lnTo>
                    <a:pt x="659272" y="3937000"/>
                  </a:lnTo>
                  <a:lnTo>
                    <a:pt x="683015" y="3975100"/>
                  </a:lnTo>
                  <a:lnTo>
                    <a:pt x="706250" y="4013200"/>
                  </a:lnTo>
                  <a:lnTo>
                    <a:pt x="728913" y="4051300"/>
                  </a:lnTo>
                  <a:lnTo>
                    <a:pt x="750939" y="4076700"/>
                  </a:lnTo>
                  <a:lnTo>
                    <a:pt x="772264" y="4114800"/>
                  </a:lnTo>
                  <a:lnTo>
                    <a:pt x="792825" y="4140200"/>
                  </a:lnTo>
                  <a:lnTo>
                    <a:pt x="812556" y="4165600"/>
                  </a:lnTo>
                  <a:lnTo>
                    <a:pt x="831393" y="4191000"/>
                  </a:lnTo>
                  <a:lnTo>
                    <a:pt x="849273" y="4216400"/>
                  </a:lnTo>
                  <a:lnTo>
                    <a:pt x="866131" y="4241800"/>
                  </a:lnTo>
                  <a:lnTo>
                    <a:pt x="881902" y="4267200"/>
                  </a:lnTo>
                  <a:lnTo>
                    <a:pt x="896524" y="4279900"/>
                  </a:lnTo>
                  <a:lnTo>
                    <a:pt x="909931" y="4292600"/>
                  </a:lnTo>
                  <a:lnTo>
                    <a:pt x="922059" y="4318000"/>
                  </a:lnTo>
                  <a:lnTo>
                    <a:pt x="932844" y="4330700"/>
                  </a:lnTo>
                  <a:lnTo>
                    <a:pt x="942222" y="4343400"/>
                  </a:lnTo>
                  <a:lnTo>
                    <a:pt x="950129" y="4343400"/>
                  </a:lnTo>
                  <a:lnTo>
                    <a:pt x="956500" y="4356100"/>
                  </a:lnTo>
                  <a:lnTo>
                    <a:pt x="961272" y="4356100"/>
                  </a:lnTo>
                  <a:lnTo>
                    <a:pt x="965759" y="4368800"/>
                  </a:lnTo>
                  <a:lnTo>
                    <a:pt x="995858" y="4368800"/>
                  </a:lnTo>
                  <a:lnTo>
                    <a:pt x="1172446" y="4318000"/>
                  </a:lnTo>
                  <a:lnTo>
                    <a:pt x="997255" y="4318000"/>
                  </a:lnTo>
                  <a:lnTo>
                    <a:pt x="990624" y="4305300"/>
                  </a:lnTo>
                  <a:lnTo>
                    <a:pt x="962848" y="4267200"/>
                  </a:lnTo>
                  <a:lnTo>
                    <a:pt x="938312" y="4241800"/>
                  </a:lnTo>
                  <a:lnTo>
                    <a:pt x="924402" y="4216400"/>
                  </a:lnTo>
                  <a:lnTo>
                    <a:pt x="909470" y="4203700"/>
                  </a:lnTo>
                  <a:lnTo>
                    <a:pt x="893572" y="4178300"/>
                  </a:lnTo>
                  <a:lnTo>
                    <a:pt x="876763" y="4152900"/>
                  </a:lnTo>
                  <a:lnTo>
                    <a:pt x="859096" y="4127500"/>
                  </a:lnTo>
                  <a:lnTo>
                    <a:pt x="840627" y="4102100"/>
                  </a:lnTo>
                  <a:lnTo>
                    <a:pt x="821410" y="4076700"/>
                  </a:lnTo>
                  <a:lnTo>
                    <a:pt x="801501" y="4051300"/>
                  </a:lnTo>
                  <a:lnTo>
                    <a:pt x="780955" y="4013200"/>
                  </a:lnTo>
                  <a:lnTo>
                    <a:pt x="759825" y="3987800"/>
                  </a:lnTo>
                  <a:lnTo>
                    <a:pt x="738167" y="3949700"/>
                  </a:lnTo>
                  <a:lnTo>
                    <a:pt x="716035" y="3924300"/>
                  </a:lnTo>
                  <a:lnTo>
                    <a:pt x="693485" y="3886200"/>
                  </a:lnTo>
                  <a:lnTo>
                    <a:pt x="670571" y="3848100"/>
                  </a:lnTo>
                  <a:lnTo>
                    <a:pt x="647348" y="3810000"/>
                  </a:lnTo>
                  <a:lnTo>
                    <a:pt x="623870" y="3759200"/>
                  </a:lnTo>
                  <a:lnTo>
                    <a:pt x="576372" y="3683000"/>
                  </a:lnTo>
                  <a:lnTo>
                    <a:pt x="552460" y="3632200"/>
                  </a:lnTo>
                  <a:lnTo>
                    <a:pt x="528513" y="3594100"/>
                  </a:lnTo>
                  <a:lnTo>
                    <a:pt x="480734" y="3492500"/>
                  </a:lnTo>
                  <a:lnTo>
                    <a:pt x="457010" y="3441700"/>
                  </a:lnTo>
                  <a:lnTo>
                    <a:pt x="433471" y="3390900"/>
                  </a:lnTo>
                  <a:lnTo>
                    <a:pt x="410171" y="3340100"/>
                  </a:lnTo>
                  <a:lnTo>
                    <a:pt x="387164" y="3289300"/>
                  </a:lnTo>
                  <a:lnTo>
                    <a:pt x="364505" y="3238500"/>
                  </a:lnTo>
                  <a:lnTo>
                    <a:pt x="342250" y="3175000"/>
                  </a:lnTo>
                  <a:lnTo>
                    <a:pt x="320453" y="3124200"/>
                  </a:lnTo>
                  <a:lnTo>
                    <a:pt x="299169" y="3060700"/>
                  </a:lnTo>
                  <a:lnTo>
                    <a:pt x="278452" y="3009900"/>
                  </a:lnTo>
                  <a:lnTo>
                    <a:pt x="258357" y="2946400"/>
                  </a:lnTo>
                  <a:lnTo>
                    <a:pt x="238940" y="2882900"/>
                  </a:lnTo>
                  <a:lnTo>
                    <a:pt x="220255" y="2819400"/>
                  </a:lnTo>
                  <a:lnTo>
                    <a:pt x="202356" y="2755900"/>
                  </a:lnTo>
                  <a:lnTo>
                    <a:pt x="185299" y="2692400"/>
                  </a:lnTo>
                  <a:lnTo>
                    <a:pt x="169139" y="2628900"/>
                  </a:lnTo>
                  <a:lnTo>
                    <a:pt x="153929" y="2565400"/>
                  </a:lnTo>
                  <a:lnTo>
                    <a:pt x="139726" y="2501900"/>
                  </a:lnTo>
                  <a:lnTo>
                    <a:pt x="126583" y="2438400"/>
                  </a:lnTo>
                  <a:lnTo>
                    <a:pt x="114555" y="2362200"/>
                  </a:lnTo>
                  <a:lnTo>
                    <a:pt x="103698" y="2298700"/>
                  </a:lnTo>
                  <a:lnTo>
                    <a:pt x="94066" y="2222500"/>
                  </a:lnTo>
                  <a:lnTo>
                    <a:pt x="85714" y="2159000"/>
                  </a:lnTo>
                  <a:lnTo>
                    <a:pt x="78697" y="2082800"/>
                  </a:lnTo>
                  <a:lnTo>
                    <a:pt x="73068" y="2006600"/>
                  </a:lnTo>
                  <a:lnTo>
                    <a:pt x="68885" y="1930400"/>
                  </a:lnTo>
                  <a:lnTo>
                    <a:pt x="66234" y="1879600"/>
                  </a:lnTo>
                  <a:lnTo>
                    <a:pt x="63974" y="1816100"/>
                  </a:lnTo>
                  <a:lnTo>
                    <a:pt x="60592" y="1701800"/>
                  </a:lnTo>
                  <a:lnTo>
                    <a:pt x="59450" y="1638300"/>
                  </a:lnTo>
                  <a:lnTo>
                    <a:pt x="58661" y="1587500"/>
                  </a:lnTo>
                  <a:lnTo>
                    <a:pt x="58305" y="1536700"/>
                  </a:lnTo>
                  <a:lnTo>
                    <a:pt x="58106" y="1473200"/>
                  </a:lnTo>
                  <a:lnTo>
                    <a:pt x="58320" y="1422400"/>
                  </a:lnTo>
                  <a:lnTo>
                    <a:pt x="58849" y="1371600"/>
                  </a:lnTo>
                  <a:lnTo>
                    <a:pt x="59683" y="1320800"/>
                  </a:lnTo>
                  <a:lnTo>
                    <a:pt x="60814" y="1257300"/>
                  </a:lnTo>
                  <a:lnTo>
                    <a:pt x="62231" y="1206500"/>
                  </a:lnTo>
                  <a:lnTo>
                    <a:pt x="63924" y="1168400"/>
                  </a:lnTo>
                  <a:lnTo>
                    <a:pt x="65885" y="1117600"/>
                  </a:lnTo>
                  <a:lnTo>
                    <a:pt x="68104" y="1066800"/>
                  </a:lnTo>
                  <a:lnTo>
                    <a:pt x="70571" y="1016000"/>
                  </a:lnTo>
                  <a:lnTo>
                    <a:pt x="73277" y="977900"/>
                  </a:lnTo>
                  <a:lnTo>
                    <a:pt x="76212" y="927100"/>
                  </a:lnTo>
                  <a:lnTo>
                    <a:pt x="79366" y="889000"/>
                  </a:lnTo>
                  <a:lnTo>
                    <a:pt x="82730" y="838200"/>
                  </a:lnTo>
                  <a:lnTo>
                    <a:pt x="86294" y="800100"/>
                  </a:lnTo>
                  <a:lnTo>
                    <a:pt x="90050" y="749300"/>
                  </a:lnTo>
                  <a:lnTo>
                    <a:pt x="93986" y="711200"/>
                  </a:lnTo>
                  <a:lnTo>
                    <a:pt x="98095" y="673100"/>
                  </a:lnTo>
                  <a:lnTo>
                    <a:pt x="104595" y="609600"/>
                  </a:lnTo>
                  <a:lnTo>
                    <a:pt x="111436" y="558800"/>
                  </a:lnTo>
                  <a:lnTo>
                    <a:pt x="118583" y="495300"/>
                  </a:lnTo>
                  <a:lnTo>
                    <a:pt x="126002" y="444500"/>
                  </a:lnTo>
                  <a:lnTo>
                    <a:pt x="133657" y="393700"/>
                  </a:lnTo>
                  <a:lnTo>
                    <a:pt x="141513" y="342900"/>
                  </a:lnTo>
                  <a:lnTo>
                    <a:pt x="149536" y="292100"/>
                  </a:lnTo>
                  <a:lnTo>
                    <a:pt x="157691" y="254000"/>
                  </a:lnTo>
                  <a:lnTo>
                    <a:pt x="165942" y="203200"/>
                  </a:lnTo>
                  <a:lnTo>
                    <a:pt x="174257" y="165100"/>
                  </a:lnTo>
                  <a:lnTo>
                    <a:pt x="182598" y="114300"/>
                  </a:lnTo>
                  <a:lnTo>
                    <a:pt x="190932" y="76200"/>
                  </a:lnTo>
                  <a:lnTo>
                    <a:pt x="234850" y="76200"/>
                  </a:lnTo>
                  <a:lnTo>
                    <a:pt x="279248" y="63500"/>
                  </a:lnTo>
                  <a:lnTo>
                    <a:pt x="369462" y="63500"/>
                  </a:lnTo>
                  <a:lnTo>
                    <a:pt x="415268" y="50800"/>
                  </a:lnTo>
                  <a:lnTo>
                    <a:pt x="917697" y="50800"/>
                  </a:lnTo>
                  <a:lnTo>
                    <a:pt x="817328" y="25400"/>
                  </a:lnTo>
                  <a:close/>
                </a:path>
                <a:path w="2087880" h="4368800">
                  <a:moveTo>
                    <a:pt x="917697" y="50800"/>
                  </a:moveTo>
                  <a:lnTo>
                    <a:pt x="508253" y="50800"/>
                  </a:lnTo>
                  <a:lnTo>
                    <a:pt x="555421" y="63500"/>
                  </a:lnTo>
                  <a:lnTo>
                    <a:pt x="651083" y="63500"/>
                  </a:lnTo>
                  <a:lnTo>
                    <a:pt x="699567" y="76200"/>
                  </a:lnTo>
                  <a:lnTo>
                    <a:pt x="748479" y="76200"/>
                  </a:lnTo>
                  <a:lnTo>
                    <a:pt x="797814" y="88900"/>
                  </a:lnTo>
                  <a:lnTo>
                    <a:pt x="847567" y="88900"/>
                  </a:lnTo>
                  <a:lnTo>
                    <a:pt x="1050655" y="139700"/>
                  </a:lnTo>
                  <a:lnTo>
                    <a:pt x="1102420" y="165100"/>
                  </a:lnTo>
                  <a:lnTo>
                    <a:pt x="1207107" y="190500"/>
                  </a:lnTo>
                  <a:lnTo>
                    <a:pt x="1260018" y="215900"/>
                  </a:lnTo>
                  <a:lnTo>
                    <a:pt x="1307850" y="241300"/>
                  </a:lnTo>
                  <a:lnTo>
                    <a:pt x="1355076" y="254000"/>
                  </a:lnTo>
                  <a:lnTo>
                    <a:pt x="1401692" y="279400"/>
                  </a:lnTo>
                  <a:lnTo>
                    <a:pt x="1447689" y="292100"/>
                  </a:lnTo>
                  <a:lnTo>
                    <a:pt x="1493064" y="317500"/>
                  </a:lnTo>
                  <a:lnTo>
                    <a:pt x="1581919" y="368300"/>
                  </a:lnTo>
                  <a:lnTo>
                    <a:pt x="1625389" y="381000"/>
                  </a:lnTo>
                  <a:lnTo>
                    <a:pt x="1710382" y="431800"/>
                  </a:lnTo>
                  <a:lnTo>
                    <a:pt x="1792740" y="482600"/>
                  </a:lnTo>
                  <a:lnTo>
                    <a:pt x="1832917" y="508000"/>
                  </a:lnTo>
                  <a:lnTo>
                    <a:pt x="1872418" y="546100"/>
                  </a:lnTo>
                  <a:lnTo>
                    <a:pt x="1911237" y="571500"/>
                  </a:lnTo>
                  <a:lnTo>
                    <a:pt x="1949368" y="596900"/>
                  </a:lnTo>
                  <a:lnTo>
                    <a:pt x="1986804" y="622300"/>
                  </a:lnTo>
                  <a:lnTo>
                    <a:pt x="2023542" y="660400"/>
                  </a:lnTo>
                  <a:lnTo>
                    <a:pt x="2014996" y="685800"/>
                  </a:lnTo>
                  <a:lnTo>
                    <a:pt x="2005957" y="698500"/>
                  </a:lnTo>
                  <a:lnTo>
                    <a:pt x="1996451" y="723900"/>
                  </a:lnTo>
                  <a:lnTo>
                    <a:pt x="1986505" y="749300"/>
                  </a:lnTo>
                  <a:lnTo>
                    <a:pt x="1976143" y="787400"/>
                  </a:lnTo>
                  <a:lnTo>
                    <a:pt x="1965392" y="812800"/>
                  </a:lnTo>
                  <a:lnTo>
                    <a:pt x="1954277" y="850900"/>
                  </a:lnTo>
                  <a:lnTo>
                    <a:pt x="1942824" y="876300"/>
                  </a:lnTo>
                  <a:lnTo>
                    <a:pt x="1931059" y="914400"/>
                  </a:lnTo>
                  <a:lnTo>
                    <a:pt x="1919008" y="952500"/>
                  </a:lnTo>
                  <a:lnTo>
                    <a:pt x="1906696" y="990600"/>
                  </a:lnTo>
                  <a:lnTo>
                    <a:pt x="1894150" y="1028700"/>
                  </a:lnTo>
                  <a:lnTo>
                    <a:pt x="1881394" y="1066800"/>
                  </a:lnTo>
                  <a:lnTo>
                    <a:pt x="1868456" y="1104900"/>
                  </a:lnTo>
                  <a:lnTo>
                    <a:pt x="1855360" y="1143000"/>
                  </a:lnTo>
                  <a:lnTo>
                    <a:pt x="1842133" y="1193800"/>
                  </a:lnTo>
                  <a:lnTo>
                    <a:pt x="1828799" y="1231900"/>
                  </a:lnTo>
                  <a:lnTo>
                    <a:pt x="1815386" y="1282700"/>
                  </a:lnTo>
                  <a:lnTo>
                    <a:pt x="1788422" y="1384300"/>
                  </a:lnTo>
                  <a:lnTo>
                    <a:pt x="1774923" y="1422400"/>
                  </a:lnTo>
                  <a:lnTo>
                    <a:pt x="1761448" y="1473200"/>
                  </a:lnTo>
                  <a:lnTo>
                    <a:pt x="1748021" y="1536700"/>
                  </a:lnTo>
                  <a:lnTo>
                    <a:pt x="1734669" y="1587500"/>
                  </a:lnTo>
                  <a:lnTo>
                    <a:pt x="1721417" y="1638300"/>
                  </a:lnTo>
                  <a:lnTo>
                    <a:pt x="1708292" y="1689100"/>
                  </a:lnTo>
                  <a:lnTo>
                    <a:pt x="1695319" y="1752600"/>
                  </a:lnTo>
                  <a:lnTo>
                    <a:pt x="1682523" y="1803400"/>
                  </a:lnTo>
                  <a:lnTo>
                    <a:pt x="1669931" y="1866900"/>
                  </a:lnTo>
                  <a:lnTo>
                    <a:pt x="1657569" y="1930400"/>
                  </a:lnTo>
                  <a:lnTo>
                    <a:pt x="1645462" y="1993900"/>
                  </a:lnTo>
                  <a:lnTo>
                    <a:pt x="1633635" y="2044700"/>
                  </a:lnTo>
                  <a:lnTo>
                    <a:pt x="1622116" y="2108200"/>
                  </a:lnTo>
                  <a:lnTo>
                    <a:pt x="1610928" y="2171700"/>
                  </a:lnTo>
                  <a:lnTo>
                    <a:pt x="1600100" y="2235200"/>
                  </a:lnTo>
                  <a:lnTo>
                    <a:pt x="1589655" y="2298700"/>
                  </a:lnTo>
                  <a:lnTo>
                    <a:pt x="1579620" y="2374900"/>
                  </a:lnTo>
                  <a:lnTo>
                    <a:pt x="1570021" y="2438400"/>
                  </a:lnTo>
                  <a:lnTo>
                    <a:pt x="1560883" y="2501900"/>
                  </a:lnTo>
                  <a:lnTo>
                    <a:pt x="1552233" y="2578100"/>
                  </a:lnTo>
                  <a:lnTo>
                    <a:pt x="1544095" y="2641600"/>
                  </a:lnTo>
                  <a:lnTo>
                    <a:pt x="1536497" y="2705100"/>
                  </a:lnTo>
                  <a:lnTo>
                    <a:pt x="1531651" y="2755900"/>
                  </a:lnTo>
                  <a:lnTo>
                    <a:pt x="1527081" y="2806700"/>
                  </a:lnTo>
                  <a:lnTo>
                    <a:pt x="1522794" y="2857500"/>
                  </a:lnTo>
                  <a:lnTo>
                    <a:pt x="1518798" y="2908300"/>
                  </a:lnTo>
                  <a:lnTo>
                    <a:pt x="1515100" y="2959100"/>
                  </a:lnTo>
                  <a:lnTo>
                    <a:pt x="1511709" y="2997200"/>
                  </a:lnTo>
                  <a:lnTo>
                    <a:pt x="1508632" y="3048000"/>
                  </a:lnTo>
                  <a:lnTo>
                    <a:pt x="1505878" y="3098800"/>
                  </a:lnTo>
                  <a:lnTo>
                    <a:pt x="1503453" y="3149600"/>
                  </a:lnTo>
                  <a:lnTo>
                    <a:pt x="1501366" y="3200400"/>
                  </a:lnTo>
                  <a:lnTo>
                    <a:pt x="1499625" y="3251200"/>
                  </a:lnTo>
                  <a:lnTo>
                    <a:pt x="1498238" y="3302000"/>
                  </a:lnTo>
                  <a:lnTo>
                    <a:pt x="1497212" y="3352800"/>
                  </a:lnTo>
                  <a:lnTo>
                    <a:pt x="1496555" y="3403600"/>
                  </a:lnTo>
                  <a:lnTo>
                    <a:pt x="1496381" y="3517900"/>
                  </a:lnTo>
                  <a:lnTo>
                    <a:pt x="1496879" y="3568700"/>
                  </a:lnTo>
                  <a:lnTo>
                    <a:pt x="1497778" y="3619500"/>
                  </a:lnTo>
                  <a:lnTo>
                    <a:pt x="1499085" y="3670300"/>
                  </a:lnTo>
                  <a:lnTo>
                    <a:pt x="1500809" y="3721100"/>
                  </a:lnTo>
                  <a:lnTo>
                    <a:pt x="1502957" y="3771900"/>
                  </a:lnTo>
                  <a:lnTo>
                    <a:pt x="1505537" y="3822700"/>
                  </a:lnTo>
                  <a:lnTo>
                    <a:pt x="1508556" y="3886200"/>
                  </a:lnTo>
                  <a:lnTo>
                    <a:pt x="1512024" y="3937000"/>
                  </a:lnTo>
                  <a:lnTo>
                    <a:pt x="1515947" y="3987800"/>
                  </a:lnTo>
                  <a:lnTo>
                    <a:pt x="1520333" y="4038600"/>
                  </a:lnTo>
                  <a:lnTo>
                    <a:pt x="1525191" y="4102100"/>
                  </a:lnTo>
                  <a:lnTo>
                    <a:pt x="1530528" y="4152900"/>
                  </a:lnTo>
                  <a:lnTo>
                    <a:pt x="997255" y="4318000"/>
                  </a:lnTo>
                  <a:lnTo>
                    <a:pt x="1172446" y="4318000"/>
                  </a:lnTo>
                  <a:lnTo>
                    <a:pt x="1569771" y="4203700"/>
                  </a:lnTo>
                  <a:lnTo>
                    <a:pt x="1578806" y="4191000"/>
                  </a:lnTo>
                  <a:lnTo>
                    <a:pt x="1585566" y="4191000"/>
                  </a:lnTo>
                  <a:lnTo>
                    <a:pt x="1589541" y="4178300"/>
                  </a:lnTo>
                  <a:lnTo>
                    <a:pt x="1590218" y="4165600"/>
                  </a:lnTo>
                  <a:lnTo>
                    <a:pt x="1583299" y="4102100"/>
                  </a:lnTo>
                  <a:lnTo>
                    <a:pt x="1577157" y="4038600"/>
                  </a:lnTo>
                  <a:lnTo>
                    <a:pt x="1571775" y="3962400"/>
                  </a:lnTo>
                  <a:lnTo>
                    <a:pt x="1567137" y="3898900"/>
                  </a:lnTo>
                  <a:lnTo>
                    <a:pt x="1563226" y="3835400"/>
                  </a:lnTo>
                  <a:lnTo>
                    <a:pt x="1560025" y="3759200"/>
                  </a:lnTo>
                  <a:lnTo>
                    <a:pt x="1557518" y="3695700"/>
                  </a:lnTo>
                  <a:lnTo>
                    <a:pt x="1555688" y="3632200"/>
                  </a:lnTo>
                  <a:lnTo>
                    <a:pt x="1554519" y="3568700"/>
                  </a:lnTo>
                  <a:lnTo>
                    <a:pt x="1553994" y="3492500"/>
                  </a:lnTo>
                  <a:lnTo>
                    <a:pt x="1554095" y="3429000"/>
                  </a:lnTo>
                  <a:lnTo>
                    <a:pt x="1554808" y="3365500"/>
                  </a:lnTo>
                  <a:lnTo>
                    <a:pt x="1556114" y="3302000"/>
                  </a:lnTo>
                  <a:lnTo>
                    <a:pt x="1557997" y="3238500"/>
                  </a:lnTo>
                  <a:lnTo>
                    <a:pt x="1560442" y="3175000"/>
                  </a:lnTo>
                  <a:lnTo>
                    <a:pt x="1563430" y="3111500"/>
                  </a:lnTo>
                  <a:lnTo>
                    <a:pt x="1566945" y="3048000"/>
                  </a:lnTo>
                  <a:lnTo>
                    <a:pt x="1570971" y="2984500"/>
                  </a:lnTo>
                  <a:lnTo>
                    <a:pt x="1575492" y="2921000"/>
                  </a:lnTo>
                  <a:lnTo>
                    <a:pt x="1580489" y="2857500"/>
                  </a:lnTo>
                  <a:lnTo>
                    <a:pt x="1585948" y="2806700"/>
                  </a:lnTo>
                  <a:lnTo>
                    <a:pt x="1591850" y="2743200"/>
                  </a:lnTo>
                  <a:lnTo>
                    <a:pt x="1598181" y="2679700"/>
                  </a:lnTo>
                  <a:lnTo>
                    <a:pt x="1604922" y="2616200"/>
                  </a:lnTo>
                  <a:lnTo>
                    <a:pt x="1612057" y="2565400"/>
                  </a:lnTo>
                  <a:lnTo>
                    <a:pt x="1619570" y="2501900"/>
                  </a:lnTo>
                  <a:lnTo>
                    <a:pt x="1627443" y="2451100"/>
                  </a:lnTo>
                  <a:lnTo>
                    <a:pt x="1635661" y="2387600"/>
                  </a:lnTo>
                  <a:lnTo>
                    <a:pt x="1644207" y="2336800"/>
                  </a:lnTo>
                  <a:lnTo>
                    <a:pt x="1653064" y="2273300"/>
                  </a:lnTo>
                  <a:lnTo>
                    <a:pt x="1662215" y="2222500"/>
                  </a:lnTo>
                  <a:lnTo>
                    <a:pt x="1671644" y="2159000"/>
                  </a:lnTo>
                  <a:lnTo>
                    <a:pt x="1681334" y="2108200"/>
                  </a:lnTo>
                  <a:lnTo>
                    <a:pt x="1691269" y="2057400"/>
                  </a:lnTo>
                  <a:lnTo>
                    <a:pt x="1701431" y="2006600"/>
                  </a:lnTo>
                  <a:lnTo>
                    <a:pt x="1711804" y="1955800"/>
                  </a:lnTo>
                  <a:lnTo>
                    <a:pt x="1722372" y="1905000"/>
                  </a:lnTo>
                  <a:lnTo>
                    <a:pt x="1733118" y="1854200"/>
                  </a:lnTo>
                  <a:lnTo>
                    <a:pt x="1744026" y="1803400"/>
                  </a:lnTo>
                  <a:lnTo>
                    <a:pt x="1755077" y="1752600"/>
                  </a:lnTo>
                  <a:lnTo>
                    <a:pt x="1766257" y="1701800"/>
                  </a:lnTo>
                  <a:lnTo>
                    <a:pt x="1777548" y="1651000"/>
                  </a:lnTo>
                  <a:lnTo>
                    <a:pt x="1788934" y="1612900"/>
                  </a:lnTo>
                  <a:lnTo>
                    <a:pt x="1800398" y="1562100"/>
                  </a:lnTo>
                  <a:lnTo>
                    <a:pt x="1811923" y="1511300"/>
                  </a:lnTo>
                  <a:lnTo>
                    <a:pt x="1823493" y="1473200"/>
                  </a:lnTo>
                  <a:lnTo>
                    <a:pt x="1835092" y="1422400"/>
                  </a:lnTo>
                  <a:lnTo>
                    <a:pt x="1869889" y="1308100"/>
                  </a:lnTo>
                  <a:lnTo>
                    <a:pt x="1881433" y="1257300"/>
                  </a:lnTo>
                  <a:lnTo>
                    <a:pt x="1892922" y="1219200"/>
                  </a:lnTo>
                  <a:lnTo>
                    <a:pt x="1904340" y="1181100"/>
                  </a:lnTo>
                  <a:lnTo>
                    <a:pt x="1915669" y="1143000"/>
                  </a:lnTo>
                  <a:lnTo>
                    <a:pt x="1926893" y="1117600"/>
                  </a:lnTo>
                  <a:lnTo>
                    <a:pt x="1937996" y="1079500"/>
                  </a:lnTo>
                  <a:lnTo>
                    <a:pt x="1948960" y="1041400"/>
                  </a:lnTo>
                  <a:lnTo>
                    <a:pt x="1959770" y="1016000"/>
                  </a:lnTo>
                  <a:lnTo>
                    <a:pt x="1970408" y="977900"/>
                  </a:lnTo>
                  <a:lnTo>
                    <a:pt x="1980857" y="952500"/>
                  </a:lnTo>
                  <a:lnTo>
                    <a:pt x="1991102" y="914400"/>
                  </a:lnTo>
                  <a:lnTo>
                    <a:pt x="2010911" y="863600"/>
                  </a:lnTo>
                  <a:lnTo>
                    <a:pt x="2029701" y="812800"/>
                  </a:lnTo>
                  <a:lnTo>
                    <a:pt x="2047338" y="762000"/>
                  </a:lnTo>
                  <a:lnTo>
                    <a:pt x="2063690" y="711200"/>
                  </a:lnTo>
                  <a:lnTo>
                    <a:pt x="2071343" y="698500"/>
                  </a:lnTo>
                  <a:lnTo>
                    <a:pt x="2078624" y="673100"/>
                  </a:lnTo>
                  <a:lnTo>
                    <a:pt x="2085518" y="660400"/>
                  </a:lnTo>
                  <a:lnTo>
                    <a:pt x="2087423" y="647700"/>
                  </a:lnTo>
                  <a:lnTo>
                    <a:pt x="2086566" y="635000"/>
                  </a:lnTo>
                  <a:lnTo>
                    <a:pt x="2083089" y="635000"/>
                  </a:lnTo>
                  <a:lnTo>
                    <a:pt x="2077136" y="622300"/>
                  </a:lnTo>
                  <a:lnTo>
                    <a:pt x="2038992" y="596900"/>
                  </a:lnTo>
                  <a:lnTo>
                    <a:pt x="2000090" y="558800"/>
                  </a:lnTo>
                  <a:lnTo>
                    <a:pt x="1960436" y="533400"/>
                  </a:lnTo>
                  <a:lnTo>
                    <a:pt x="1920039" y="508000"/>
                  </a:lnTo>
                  <a:lnTo>
                    <a:pt x="1878906" y="469900"/>
                  </a:lnTo>
                  <a:lnTo>
                    <a:pt x="1837045" y="444500"/>
                  </a:lnTo>
                  <a:lnTo>
                    <a:pt x="1751168" y="393700"/>
                  </a:lnTo>
                  <a:lnTo>
                    <a:pt x="1662472" y="342900"/>
                  </a:lnTo>
                  <a:lnTo>
                    <a:pt x="1571017" y="292100"/>
                  </a:lnTo>
                  <a:lnTo>
                    <a:pt x="1476866" y="241300"/>
                  </a:lnTo>
                  <a:lnTo>
                    <a:pt x="1428798" y="228600"/>
                  </a:lnTo>
                  <a:lnTo>
                    <a:pt x="1330717" y="177800"/>
                  </a:lnTo>
                  <a:lnTo>
                    <a:pt x="1280719" y="165100"/>
                  </a:lnTo>
                  <a:lnTo>
                    <a:pt x="1227784" y="139700"/>
                  </a:lnTo>
                  <a:lnTo>
                    <a:pt x="1175198" y="127000"/>
                  </a:lnTo>
                  <a:lnTo>
                    <a:pt x="1122967" y="101600"/>
                  </a:lnTo>
                  <a:lnTo>
                    <a:pt x="917697" y="50800"/>
                  </a:lnTo>
                  <a:close/>
                </a:path>
                <a:path w="2087880" h="4368800">
                  <a:moveTo>
                    <a:pt x="718525" y="12700"/>
                  </a:moveTo>
                  <a:lnTo>
                    <a:pt x="204990" y="12700"/>
                  </a:lnTo>
                  <a:lnTo>
                    <a:pt x="160960" y="25400"/>
                  </a:lnTo>
                  <a:lnTo>
                    <a:pt x="767728" y="25400"/>
                  </a:lnTo>
                  <a:lnTo>
                    <a:pt x="718525" y="12700"/>
                  </a:lnTo>
                  <a:close/>
                </a:path>
                <a:path w="2087880" h="4368800">
                  <a:moveTo>
                    <a:pt x="621331" y="0"/>
                  </a:moveTo>
                  <a:lnTo>
                    <a:pt x="339819" y="0"/>
                  </a:lnTo>
                  <a:lnTo>
                    <a:pt x="294425" y="12700"/>
                  </a:lnTo>
                  <a:lnTo>
                    <a:pt x="669724" y="12700"/>
                  </a:lnTo>
                  <a:lnTo>
                    <a:pt x="621331" y="0"/>
                  </a:lnTo>
                  <a:close/>
                </a:path>
              </a:pathLst>
            </a:custGeom>
            <a:solidFill>
              <a:srgbClr val="F7EF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123541" y="7863903"/>
              <a:ext cx="575310" cy="552450"/>
            </a:xfrm>
            <a:custGeom>
              <a:avLst/>
              <a:gdLst/>
              <a:ahLst/>
              <a:cxnLst/>
              <a:rect l="l" t="t" r="r" b="b"/>
              <a:pathLst>
                <a:path w="575309" h="552450">
                  <a:moveTo>
                    <a:pt x="575056" y="0"/>
                  </a:moveTo>
                  <a:lnTo>
                    <a:pt x="524478" y="43881"/>
                  </a:lnTo>
                  <a:lnTo>
                    <a:pt x="493503" y="68003"/>
                  </a:lnTo>
                  <a:lnTo>
                    <a:pt x="458877" y="92798"/>
                  </a:lnTo>
                  <a:lnTo>
                    <a:pt x="420702" y="117685"/>
                  </a:lnTo>
                  <a:lnTo>
                    <a:pt x="379082" y="142076"/>
                  </a:lnTo>
                  <a:lnTo>
                    <a:pt x="334121" y="165390"/>
                  </a:lnTo>
                  <a:lnTo>
                    <a:pt x="285922" y="187040"/>
                  </a:lnTo>
                  <a:lnTo>
                    <a:pt x="234590" y="206444"/>
                  </a:lnTo>
                  <a:lnTo>
                    <a:pt x="180228" y="223015"/>
                  </a:lnTo>
                  <a:lnTo>
                    <a:pt x="122940" y="236171"/>
                  </a:lnTo>
                  <a:lnTo>
                    <a:pt x="62829" y="245327"/>
                  </a:lnTo>
                  <a:lnTo>
                    <a:pt x="0" y="249897"/>
                  </a:lnTo>
                  <a:lnTo>
                    <a:pt x="176956" y="376636"/>
                  </a:lnTo>
                  <a:lnTo>
                    <a:pt x="291703" y="450375"/>
                  </a:lnTo>
                  <a:lnTo>
                    <a:pt x="394424" y="499455"/>
                  </a:lnTo>
                  <a:lnTo>
                    <a:pt x="535305" y="552221"/>
                  </a:lnTo>
                  <a:lnTo>
                    <a:pt x="532916" y="500154"/>
                  </a:lnTo>
                  <a:lnTo>
                    <a:pt x="531937" y="448301"/>
                  </a:lnTo>
                  <a:lnTo>
                    <a:pt x="532298" y="396714"/>
                  </a:lnTo>
                  <a:lnTo>
                    <a:pt x="533930" y="345447"/>
                  </a:lnTo>
                  <a:lnTo>
                    <a:pt x="536762" y="294552"/>
                  </a:lnTo>
                  <a:lnTo>
                    <a:pt x="540725" y="244084"/>
                  </a:lnTo>
                  <a:lnTo>
                    <a:pt x="545749" y="194096"/>
                  </a:lnTo>
                  <a:lnTo>
                    <a:pt x="551764" y="144639"/>
                  </a:lnTo>
                  <a:lnTo>
                    <a:pt x="558700" y="95769"/>
                  </a:lnTo>
                  <a:lnTo>
                    <a:pt x="566487" y="47538"/>
                  </a:lnTo>
                  <a:lnTo>
                    <a:pt x="575056" y="0"/>
                  </a:lnTo>
                  <a:close/>
                </a:path>
              </a:pathLst>
            </a:custGeom>
            <a:solidFill>
              <a:srgbClr val="5D6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209774" y="8013737"/>
              <a:ext cx="440690" cy="399415"/>
            </a:xfrm>
            <a:custGeom>
              <a:avLst/>
              <a:gdLst/>
              <a:ahLst/>
              <a:cxnLst/>
              <a:rect l="l" t="t" r="r" b="b"/>
              <a:pathLst>
                <a:path w="440690" h="399415">
                  <a:moveTo>
                    <a:pt x="277876" y="0"/>
                  </a:moveTo>
                  <a:lnTo>
                    <a:pt x="237510" y="20124"/>
                  </a:lnTo>
                  <a:lnTo>
                    <a:pt x="194686" y="38877"/>
                  </a:lnTo>
                  <a:lnTo>
                    <a:pt x="149463" y="55859"/>
                  </a:lnTo>
                  <a:lnTo>
                    <a:pt x="101901" y="70668"/>
                  </a:lnTo>
                  <a:lnTo>
                    <a:pt x="52060" y="82903"/>
                  </a:lnTo>
                  <a:lnTo>
                    <a:pt x="0" y="92163"/>
                  </a:lnTo>
                  <a:lnTo>
                    <a:pt x="30302" y="132443"/>
                  </a:lnTo>
                  <a:lnTo>
                    <a:pt x="63260" y="168013"/>
                  </a:lnTo>
                  <a:lnTo>
                    <a:pt x="98471" y="199607"/>
                  </a:lnTo>
                  <a:lnTo>
                    <a:pt x="135536" y="227957"/>
                  </a:lnTo>
                  <a:lnTo>
                    <a:pt x="174053" y="253796"/>
                  </a:lnTo>
                  <a:lnTo>
                    <a:pt x="213622" y="277857"/>
                  </a:lnTo>
                  <a:lnTo>
                    <a:pt x="253841" y="300872"/>
                  </a:lnTo>
                  <a:lnTo>
                    <a:pt x="294310" y="323573"/>
                  </a:lnTo>
                  <a:lnTo>
                    <a:pt x="334629" y="346694"/>
                  </a:lnTo>
                  <a:lnTo>
                    <a:pt x="374396" y="370967"/>
                  </a:lnTo>
                  <a:lnTo>
                    <a:pt x="415194" y="388743"/>
                  </a:lnTo>
                  <a:lnTo>
                    <a:pt x="440563" y="399072"/>
                  </a:lnTo>
                  <a:lnTo>
                    <a:pt x="433257" y="349748"/>
                  </a:lnTo>
                  <a:lnTo>
                    <a:pt x="423800" y="301550"/>
                  </a:lnTo>
                  <a:lnTo>
                    <a:pt x="411959" y="254528"/>
                  </a:lnTo>
                  <a:lnTo>
                    <a:pt x="397504" y="208735"/>
                  </a:lnTo>
                  <a:lnTo>
                    <a:pt x="380201" y="164221"/>
                  </a:lnTo>
                  <a:lnTo>
                    <a:pt x="359819" y="121039"/>
                  </a:lnTo>
                  <a:lnTo>
                    <a:pt x="336125" y="79241"/>
                  </a:lnTo>
                  <a:lnTo>
                    <a:pt x="308888" y="38877"/>
                  </a:lnTo>
                  <a:lnTo>
                    <a:pt x="277876" y="0"/>
                  </a:lnTo>
                  <a:close/>
                </a:path>
              </a:pathLst>
            </a:custGeom>
            <a:solidFill>
              <a:srgbClr val="6E75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094430" y="7835053"/>
              <a:ext cx="633095" cy="610235"/>
            </a:xfrm>
            <a:custGeom>
              <a:avLst/>
              <a:gdLst/>
              <a:ahLst/>
              <a:cxnLst/>
              <a:rect l="l" t="t" r="r" b="b"/>
              <a:pathLst>
                <a:path w="633094" h="610234">
                  <a:moveTo>
                    <a:pt x="600642" y="0"/>
                  </a:moveTo>
                  <a:lnTo>
                    <a:pt x="592010" y="2450"/>
                  </a:lnTo>
                  <a:lnTo>
                    <a:pt x="584354" y="7564"/>
                  </a:lnTo>
                  <a:lnTo>
                    <a:pt x="561027" y="28551"/>
                  </a:lnTo>
                  <a:lnTo>
                    <a:pt x="534128" y="51129"/>
                  </a:lnTo>
                  <a:lnTo>
                    <a:pt x="503746" y="74756"/>
                  </a:lnTo>
                  <a:lnTo>
                    <a:pt x="469972" y="98891"/>
                  </a:lnTo>
                  <a:lnTo>
                    <a:pt x="432894" y="122994"/>
                  </a:lnTo>
                  <a:lnTo>
                    <a:pt x="392603" y="146523"/>
                  </a:lnTo>
                  <a:lnTo>
                    <a:pt x="349187" y="168937"/>
                  </a:lnTo>
                  <a:lnTo>
                    <a:pt x="302737" y="189695"/>
                  </a:lnTo>
                  <a:lnTo>
                    <a:pt x="253341" y="208255"/>
                  </a:lnTo>
                  <a:lnTo>
                    <a:pt x="201089" y="224078"/>
                  </a:lnTo>
                  <a:lnTo>
                    <a:pt x="146071" y="236620"/>
                  </a:lnTo>
                  <a:lnTo>
                    <a:pt x="88377" y="245342"/>
                  </a:lnTo>
                  <a:lnTo>
                    <a:pt x="28094" y="249702"/>
                  </a:lnTo>
                  <a:lnTo>
                    <a:pt x="19157" y="251424"/>
                  </a:lnTo>
                  <a:lnTo>
                    <a:pt x="11362" y="255684"/>
                  </a:lnTo>
                  <a:lnTo>
                    <a:pt x="5234" y="262097"/>
                  </a:lnTo>
                  <a:lnTo>
                    <a:pt x="1297" y="270276"/>
                  </a:lnTo>
                  <a:lnTo>
                    <a:pt x="0" y="279273"/>
                  </a:lnTo>
                  <a:lnTo>
                    <a:pt x="1488" y="288036"/>
                  </a:lnTo>
                  <a:lnTo>
                    <a:pt x="85416" y="353848"/>
                  </a:lnTo>
                  <a:lnTo>
                    <a:pt x="155544" y="400050"/>
                  </a:lnTo>
                  <a:lnTo>
                    <a:pt x="221807" y="441129"/>
                  </a:lnTo>
                  <a:lnTo>
                    <a:pt x="283661" y="477257"/>
                  </a:lnTo>
                  <a:lnTo>
                    <a:pt x="340561" y="508603"/>
                  </a:lnTo>
                  <a:lnTo>
                    <a:pt x="391965" y="535336"/>
                  </a:lnTo>
                  <a:lnTo>
                    <a:pt x="437329" y="557626"/>
                  </a:lnTo>
                  <a:lnTo>
                    <a:pt x="476108" y="575642"/>
                  </a:lnTo>
                  <a:lnTo>
                    <a:pt x="531739" y="599533"/>
                  </a:lnTo>
                  <a:lnTo>
                    <a:pt x="561597" y="609951"/>
                  </a:lnTo>
                  <a:lnTo>
                    <a:pt x="568733" y="609774"/>
                  </a:lnTo>
                  <a:lnTo>
                    <a:pt x="593498" y="579318"/>
                  </a:lnTo>
                  <a:lnTo>
                    <a:pt x="591545" y="537586"/>
                  </a:lnTo>
                  <a:lnTo>
                    <a:pt x="534697" y="537586"/>
                  </a:lnTo>
                  <a:lnTo>
                    <a:pt x="510898" y="527208"/>
                  </a:lnTo>
                  <a:lnTo>
                    <a:pt x="448601" y="497985"/>
                  </a:lnTo>
                  <a:lnTo>
                    <a:pt x="410766" y="479011"/>
                  </a:lnTo>
                  <a:lnTo>
                    <a:pt x="368915" y="457044"/>
                  </a:lnTo>
                  <a:lnTo>
                    <a:pt x="323379" y="432018"/>
                  </a:lnTo>
                  <a:lnTo>
                    <a:pt x="274491" y="403870"/>
                  </a:lnTo>
                  <a:lnTo>
                    <a:pt x="222582" y="372535"/>
                  </a:lnTo>
                  <a:lnTo>
                    <a:pt x="167983" y="337948"/>
                  </a:lnTo>
                  <a:lnTo>
                    <a:pt x="111025" y="300045"/>
                  </a:lnTo>
                  <a:lnTo>
                    <a:pt x="169333" y="290170"/>
                  </a:lnTo>
                  <a:lnTo>
                    <a:pt x="224951" y="276770"/>
                  </a:lnTo>
                  <a:lnTo>
                    <a:pt x="277807" y="260332"/>
                  </a:lnTo>
                  <a:lnTo>
                    <a:pt x="327825" y="241340"/>
                  </a:lnTo>
                  <a:lnTo>
                    <a:pt x="374931" y="220281"/>
                  </a:lnTo>
                  <a:lnTo>
                    <a:pt x="419050" y="197639"/>
                  </a:lnTo>
                  <a:lnTo>
                    <a:pt x="460107" y="173901"/>
                  </a:lnTo>
                  <a:lnTo>
                    <a:pt x="498028" y="149551"/>
                  </a:lnTo>
                  <a:lnTo>
                    <a:pt x="532737" y="125076"/>
                  </a:lnTo>
                  <a:lnTo>
                    <a:pt x="564161" y="100960"/>
                  </a:lnTo>
                  <a:lnTo>
                    <a:pt x="621109" y="100960"/>
                  </a:lnTo>
                  <a:lnTo>
                    <a:pt x="623440" y="86238"/>
                  </a:lnTo>
                  <a:lnTo>
                    <a:pt x="632741" y="34297"/>
                  </a:lnTo>
                  <a:lnTo>
                    <a:pt x="633051" y="25115"/>
                  </a:lnTo>
                  <a:lnTo>
                    <a:pt x="630551" y="16505"/>
                  </a:lnTo>
                  <a:lnTo>
                    <a:pt x="625526" y="9066"/>
                  </a:lnTo>
                  <a:lnTo>
                    <a:pt x="618263" y="3398"/>
                  </a:lnTo>
                  <a:lnTo>
                    <a:pt x="609607" y="290"/>
                  </a:lnTo>
                  <a:lnTo>
                    <a:pt x="600642" y="0"/>
                  </a:lnTo>
                  <a:close/>
                </a:path>
                <a:path w="633094" h="610234">
                  <a:moveTo>
                    <a:pt x="621109" y="100960"/>
                  </a:moveTo>
                  <a:lnTo>
                    <a:pt x="564161" y="100960"/>
                  </a:lnTo>
                  <a:lnTo>
                    <a:pt x="558655" y="134796"/>
                  </a:lnTo>
                  <a:lnTo>
                    <a:pt x="548356" y="202181"/>
                  </a:lnTo>
                  <a:lnTo>
                    <a:pt x="539595" y="287221"/>
                  </a:lnTo>
                  <a:lnTo>
                    <a:pt x="536232" y="337948"/>
                  </a:lnTo>
                  <a:lnTo>
                    <a:pt x="534094" y="389005"/>
                  </a:lnTo>
                  <a:lnTo>
                    <a:pt x="533319" y="432018"/>
                  </a:lnTo>
                  <a:lnTo>
                    <a:pt x="533275" y="457044"/>
                  </a:lnTo>
                  <a:lnTo>
                    <a:pt x="533419" y="488580"/>
                  </a:lnTo>
                  <a:lnTo>
                    <a:pt x="534697" y="537586"/>
                  </a:lnTo>
                  <a:lnTo>
                    <a:pt x="591545" y="537586"/>
                  </a:lnTo>
                  <a:lnTo>
                    <a:pt x="591306" y="532501"/>
                  </a:lnTo>
                  <a:lnTo>
                    <a:pt x="590348" y="488580"/>
                  </a:lnTo>
                  <a:lnTo>
                    <a:pt x="590392" y="437049"/>
                  </a:lnTo>
                  <a:lnTo>
                    <a:pt x="591666" y="388458"/>
                  </a:lnTo>
                  <a:lnTo>
                    <a:pt x="594092" y="339322"/>
                  </a:lnTo>
                  <a:lnTo>
                    <a:pt x="597668" y="289662"/>
                  </a:lnTo>
                  <a:lnTo>
                    <a:pt x="602393" y="239501"/>
                  </a:lnTo>
                  <a:lnTo>
                    <a:pt x="608264" y="188862"/>
                  </a:lnTo>
                  <a:lnTo>
                    <a:pt x="615281" y="137767"/>
                  </a:lnTo>
                  <a:lnTo>
                    <a:pt x="621109" y="100960"/>
                  </a:lnTo>
                  <a:close/>
                </a:path>
              </a:pathLst>
            </a:custGeom>
            <a:solidFill>
              <a:srgbClr val="484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397735" y="7013433"/>
              <a:ext cx="1588515" cy="110036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368748" y="6984968"/>
              <a:ext cx="1646555" cy="1158240"/>
            </a:xfrm>
            <a:custGeom>
              <a:avLst/>
              <a:gdLst/>
              <a:ahLst/>
              <a:cxnLst/>
              <a:rect l="l" t="t" r="r" b="b"/>
              <a:pathLst>
                <a:path w="1646555" h="1158240">
                  <a:moveTo>
                    <a:pt x="201199" y="190899"/>
                  </a:moveTo>
                  <a:lnTo>
                    <a:pt x="161342" y="199220"/>
                  </a:lnTo>
                  <a:lnTo>
                    <a:pt x="124110" y="215782"/>
                  </a:lnTo>
                  <a:lnTo>
                    <a:pt x="89566" y="240538"/>
                  </a:lnTo>
                  <a:lnTo>
                    <a:pt x="57774" y="273440"/>
                  </a:lnTo>
                  <a:lnTo>
                    <a:pt x="28797" y="314441"/>
                  </a:lnTo>
                  <a:lnTo>
                    <a:pt x="2698" y="363492"/>
                  </a:lnTo>
                  <a:lnTo>
                    <a:pt x="0" y="378003"/>
                  </a:lnTo>
                  <a:lnTo>
                    <a:pt x="1448" y="385207"/>
                  </a:lnTo>
                  <a:lnTo>
                    <a:pt x="33138" y="433743"/>
                  </a:lnTo>
                  <a:lnTo>
                    <a:pt x="62223" y="475075"/>
                  </a:lnTo>
                  <a:lnTo>
                    <a:pt x="91982" y="515866"/>
                  </a:lnTo>
                  <a:lnTo>
                    <a:pt x="122410" y="556112"/>
                  </a:lnTo>
                  <a:lnTo>
                    <a:pt x="153502" y="595808"/>
                  </a:lnTo>
                  <a:lnTo>
                    <a:pt x="185255" y="634951"/>
                  </a:lnTo>
                  <a:lnTo>
                    <a:pt x="217662" y="673535"/>
                  </a:lnTo>
                  <a:lnTo>
                    <a:pt x="250721" y="711555"/>
                  </a:lnTo>
                  <a:lnTo>
                    <a:pt x="284425" y="749007"/>
                  </a:lnTo>
                  <a:lnTo>
                    <a:pt x="318772" y="785887"/>
                  </a:lnTo>
                  <a:lnTo>
                    <a:pt x="353756" y="822189"/>
                  </a:lnTo>
                  <a:lnTo>
                    <a:pt x="389372" y="857909"/>
                  </a:lnTo>
                  <a:lnTo>
                    <a:pt x="425617" y="893043"/>
                  </a:lnTo>
                  <a:lnTo>
                    <a:pt x="462485" y="927586"/>
                  </a:lnTo>
                  <a:lnTo>
                    <a:pt x="499973" y="961533"/>
                  </a:lnTo>
                  <a:lnTo>
                    <a:pt x="538075" y="994879"/>
                  </a:lnTo>
                  <a:lnTo>
                    <a:pt x="576787" y="1027620"/>
                  </a:lnTo>
                  <a:lnTo>
                    <a:pt x="616105" y="1059752"/>
                  </a:lnTo>
                  <a:lnTo>
                    <a:pt x="656024" y="1091269"/>
                  </a:lnTo>
                  <a:lnTo>
                    <a:pt x="696540" y="1122167"/>
                  </a:lnTo>
                  <a:lnTo>
                    <a:pt x="737647" y="1152441"/>
                  </a:lnTo>
                  <a:lnTo>
                    <a:pt x="749204" y="1158118"/>
                  </a:lnTo>
                  <a:lnTo>
                    <a:pt x="755681" y="1157928"/>
                  </a:lnTo>
                  <a:lnTo>
                    <a:pt x="820222" y="1153267"/>
                  </a:lnTo>
                  <a:lnTo>
                    <a:pt x="881957" y="1143969"/>
                  </a:lnTo>
                  <a:lnTo>
                    <a:pt x="940794" y="1130611"/>
                  </a:lnTo>
                  <a:lnTo>
                    <a:pt x="996642" y="1113767"/>
                  </a:lnTo>
                  <a:lnTo>
                    <a:pt x="1036632" y="1098796"/>
                  </a:lnTo>
                  <a:lnTo>
                    <a:pt x="763682" y="1098796"/>
                  </a:lnTo>
                  <a:lnTo>
                    <a:pt x="722610" y="1068321"/>
                  </a:lnTo>
                  <a:lnTo>
                    <a:pt x="682150" y="1037207"/>
                  </a:lnTo>
                  <a:lnTo>
                    <a:pt x="642306" y="1005460"/>
                  </a:lnTo>
                  <a:lnTo>
                    <a:pt x="603083" y="973083"/>
                  </a:lnTo>
                  <a:lnTo>
                    <a:pt x="564485" y="940084"/>
                  </a:lnTo>
                  <a:lnTo>
                    <a:pt x="526515" y="906465"/>
                  </a:lnTo>
                  <a:lnTo>
                    <a:pt x="489180" y="872233"/>
                  </a:lnTo>
                  <a:lnTo>
                    <a:pt x="452481" y="837392"/>
                  </a:lnTo>
                  <a:lnTo>
                    <a:pt x="416425" y="801948"/>
                  </a:lnTo>
                  <a:lnTo>
                    <a:pt x="381015" y="765906"/>
                  </a:lnTo>
                  <a:lnTo>
                    <a:pt x="346256" y="729269"/>
                  </a:lnTo>
                  <a:lnTo>
                    <a:pt x="312152" y="692045"/>
                  </a:lnTo>
                  <a:lnTo>
                    <a:pt x="278706" y="654237"/>
                  </a:lnTo>
                  <a:lnTo>
                    <a:pt x="245924" y="615850"/>
                  </a:lnTo>
                  <a:lnTo>
                    <a:pt x="213810" y="576890"/>
                  </a:lnTo>
                  <a:lnTo>
                    <a:pt x="182368" y="537362"/>
                  </a:lnTo>
                  <a:lnTo>
                    <a:pt x="151602" y="497270"/>
                  </a:lnTo>
                  <a:lnTo>
                    <a:pt x="121516" y="456620"/>
                  </a:lnTo>
                  <a:lnTo>
                    <a:pt x="92116" y="415416"/>
                  </a:lnTo>
                  <a:lnTo>
                    <a:pt x="63404" y="373665"/>
                  </a:lnTo>
                  <a:lnTo>
                    <a:pt x="94331" y="322830"/>
                  </a:lnTo>
                  <a:lnTo>
                    <a:pt x="128603" y="284828"/>
                  </a:lnTo>
                  <a:lnTo>
                    <a:pt x="166185" y="260018"/>
                  </a:lnTo>
                  <a:lnTo>
                    <a:pt x="207041" y="248760"/>
                  </a:lnTo>
                  <a:lnTo>
                    <a:pt x="390833" y="248760"/>
                  </a:lnTo>
                  <a:lnTo>
                    <a:pt x="386522" y="245752"/>
                  </a:lnTo>
                  <a:lnTo>
                    <a:pt x="342245" y="220908"/>
                  </a:lnTo>
                  <a:lnTo>
                    <a:pt x="296145" y="202236"/>
                  </a:lnTo>
                  <a:lnTo>
                    <a:pt x="248904" y="191609"/>
                  </a:lnTo>
                  <a:lnTo>
                    <a:pt x="201199" y="190899"/>
                  </a:lnTo>
                  <a:close/>
                </a:path>
                <a:path w="1646555" h="1158240">
                  <a:moveTo>
                    <a:pt x="1644419" y="57230"/>
                  </a:moveTo>
                  <a:lnTo>
                    <a:pt x="1518787" y="57230"/>
                  </a:lnTo>
                  <a:lnTo>
                    <a:pt x="1549284" y="58649"/>
                  </a:lnTo>
                  <a:lnTo>
                    <a:pt x="1576355" y="63111"/>
                  </a:lnTo>
                  <a:lnTo>
                    <a:pt x="1555449" y="105485"/>
                  </a:lnTo>
                  <a:lnTo>
                    <a:pt x="1527849" y="164740"/>
                  </a:lnTo>
                  <a:lnTo>
                    <a:pt x="1512073" y="200255"/>
                  </a:lnTo>
                  <a:lnTo>
                    <a:pt x="1495265" y="239459"/>
                  </a:lnTo>
                  <a:lnTo>
                    <a:pt x="1477639" y="282176"/>
                  </a:lnTo>
                  <a:lnTo>
                    <a:pt x="1459327" y="328442"/>
                  </a:lnTo>
                  <a:lnTo>
                    <a:pt x="1440787" y="377438"/>
                  </a:lnTo>
                  <a:lnTo>
                    <a:pt x="1421990" y="429629"/>
                  </a:lnTo>
                  <a:lnTo>
                    <a:pt x="1403230" y="484624"/>
                  </a:lnTo>
                  <a:lnTo>
                    <a:pt x="1384721" y="542246"/>
                  </a:lnTo>
                  <a:lnTo>
                    <a:pt x="1366678" y="602319"/>
                  </a:lnTo>
                  <a:lnTo>
                    <a:pt x="1349313" y="664664"/>
                  </a:lnTo>
                  <a:lnTo>
                    <a:pt x="1332803" y="729269"/>
                  </a:lnTo>
                  <a:lnTo>
                    <a:pt x="1317477" y="795465"/>
                  </a:lnTo>
                  <a:lnTo>
                    <a:pt x="1303432" y="863567"/>
                  </a:lnTo>
                  <a:lnTo>
                    <a:pt x="1277877" y="886070"/>
                  </a:lnTo>
                  <a:lnTo>
                    <a:pt x="1215274" y="935019"/>
                  </a:lnTo>
                  <a:lnTo>
                    <a:pt x="1178427" y="960237"/>
                  </a:lnTo>
                  <a:lnTo>
                    <a:pt x="1138014" y="985132"/>
                  </a:lnTo>
                  <a:lnTo>
                    <a:pt x="1094136" y="1009090"/>
                  </a:lnTo>
                  <a:lnTo>
                    <a:pt x="1046893" y="1031498"/>
                  </a:lnTo>
                  <a:lnTo>
                    <a:pt x="996384" y="1051742"/>
                  </a:lnTo>
                  <a:lnTo>
                    <a:pt x="942709" y="1069207"/>
                  </a:lnTo>
                  <a:lnTo>
                    <a:pt x="885967" y="1083281"/>
                  </a:lnTo>
                  <a:lnTo>
                    <a:pt x="826258" y="1093348"/>
                  </a:lnTo>
                  <a:lnTo>
                    <a:pt x="763682" y="1098796"/>
                  </a:lnTo>
                  <a:lnTo>
                    <a:pt x="1036632" y="1098796"/>
                  </a:lnTo>
                  <a:lnTo>
                    <a:pt x="1099005" y="1071925"/>
                  </a:lnTo>
                  <a:lnTo>
                    <a:pt x="1145336" y="1048078"/>
                  </a:lnTo>
                  <a:lnTo>
                    <a:pt x="1188313" y="1023047"/>
                  </a:lnTo>
                  <a:lnTo>
                    <a:pt x="1227842" y="997408"/>
                  </a:lnTo>
                  <a:lnTo>
                    <a:pt x="1263833" y="971737"/>
                  </a:lnTo>
                  <a:lnTo>
                    <a:pt x="1296194" y="946609"/>
                  </a:lnTo>
                  <a:lnTo>
                    <a:pt x="1349660" y="900283"/>
                  </a:lnTo>
                  <a:lnTo>
                    <a:pt x="1358423" y="884382"/>
                  </a:lnTo>
                  <a:lnTo>
                    <a:pt x="1374919" y="803971"/>
                  </a:lnTo>
                  <a:lnTo>
                    <a:pt x="1393279" y="726032"/>
                  </a:lnTo>
                  <a:lnTo>
                    <a:pt x="1413136" y="650870"/>
                  </a:lnTo>
                  <a:lnTo>
                    <a:pt x="1434123" y="578790"/>
                  </a:lnTo>
                  <a:lnTo>
                    <a:pt x="1455873" y="510096"/>
                  </a:lnTo>
                  <a:lnTo>
                    <a:pt x="1478058" y="444990"/>
                  </a:lnTo>
                  <a:lnTo>
                    <a:pt x="1500196" y="384091"/>
                  </a:lnTo>
                  <a:lnTo>
                    <a:pt x="1522036" y="327388"/>
                  </a:lnTo>
                  <a:lnTo>
                    <a:pt x="1543172" y="275293"/>
                  </a:lnTo>
                  <a:lnTo>
                    <a:pt x="1563237" y="228110"/>
                  </a:lnTo>
                  <a:lnTo>
                    <a:pt x="1581949" y="185963"/>
                  </a:lnTo>
                  <a:lnTo>
                    <a:pt x="1598688" y="149700"/>
                  </a:lnTo>
                  <a:lnTo>
                    <a:pt x="1625455" y="94600"/>
                  </a:lnTo>
                  <a:lnTo>
                    <a:pt x="1642903" y="60991"/>
                  </a:lnTo>
                  <a:lnTo>
                    <a:pt x="1644419" y="57230"/>
                  </a:lnTo>
                  <a:close/>
                </a:path>
                <a:path w="1646555" h="1158240">
                  <a:moveTo>
                    <a:pt x="390833" y="248760"/>
                  </a:moveTo>
                  <a:lnTo>
                    <a:pt x="207041" y="248760"/>
                  </a:lnTo>
                  <a:lnTo>
                    <a:pt x="259813" y="252268"/>
                  </a:lnTo>
                  <a:lnTo>
                    <a:pt x="312775" y="270762"/>
                  </a:lnTo>
                  <a:lnTo>
                    <a:pt x="364239" y="300154"/>
                  </a:lnTo>
                  <a:lnTo>
                    <a:pt x="412514" y="336360"/>
                  </a:lnTo>
                  <a:lnTo>
                    <a:pt x="455909" y="375292"/>
                  </a:lnTo>
                  <a:lnTo>
                    <a:pt x="492735" y="412864"/>
                  </a:lnTo>
                  <a:lnTo>
                    <a:pt x="521387" y="445095"/>
                  </a:lnTo>
                  <a:lnTo>
                    <a:pt x="546893" y="476560"/>
                  </a:lnTo>
                  <a:lnTo>
                    <a:pt x="552858" y="482525"/>
                  </a:lnTo>
                  <a:lnTo>
                    <a:pt x="560133" y="486474"/>
                  </a:lnTo>
                  <a:lnTo>
                    <a:pt x="568217" y="488235"/>
                  </a:lnTo>
                  <a:lnTo>
                    <a:pt x="576611" y="487634"/>
                  </a:lnTo>
                  <a:lnTo>
                    <a:pt x="600854" y="455983"/>
                  </a:lnTo>
                  <a:lnTo>
                    <a:pt x="606912" y="433081"/>
                  </a:lnTo>
                  <a:lnTo>
                    <a:pt x="617481" y="399424"/>
                  </a:lnTo>
                  <a:lnTo>
                    <a:pt x="618383" y="397033"/>
                  </a:lnTo>
                  <a:lnTo>
                    <a:pt x="556799" y="397033"/>
                  </a:lnTo>
                  <a:lnTo>
                    <a:pt x="531823" y="369410"/>
                  </a:lnTo>
                  <a:lnTo>
                    <a:pt x="501628" y="338598"/>
                  </a:lnTo>
                  <a:lnTo>
                    <a:pt x="466893" y="306470"/>
                  </a:lnTo>
                  <a:lnTo>
                    <a:pt x="428298" y="274897"/>
                  </a:lnTo>
                  <a:lnTo>
                    <a:pt x="390833" y="248760"/>
                  </a:lnTo>
                  <a:close/>
                </a:path>
                <a:path w="1646555" h="1158240">
                  <a:moveTo>
                    <a:pt x="902839" y="68646"/>
                  </a:moveTo>
                  <a:lnTo>
                    <a:pt x="845216" y="75037"/>
                  </a:lnTo>
                  <a:lnTo>
                    <a:pt x="794840" y="90369"/>
                  </a:lnTo>
                  <a:lnTo>
                    <a:pt x="749982" y="113358"/>
                  </a:lnTo>
                  <a:lnTo>
                    <a:pt x="710365" y="142540"/>
                  </a:lnTo>
                  <a:lnTo>
                    <a:pt x="675717" y="176446"/>
                  </a:lnTo>
                  <a:lnTo>
                    <a:pt x="645763" y="213613"/>
                  </a:lnTo>
                  <a:lnTo>
                    <a:pt x="620228" y="252573"/>
                  </a:lnTo>
                  <a:lnTo>
                    <a:pt x="598839" y="291861"/>
                  </a:lnTo>
                  <a:lnTo>
                    <a:pt x="581320" y="330011"/>
                  </a:lnTo>
                  <a:lnTo>
                    <a:pt x="567399" y="365557"/>
                  </a:lnTo>
                  <a:lnTo>
                    <a:pt x="556799" y="397033"/>
                  </a:lnTo>
                  <a:lnTo>
                    <a:pt x="618383" y="397033"/>
                  </a:lnTo>
                  <a:lnTo>
                    <a:pt x="633027" y="358220"/>
                  </a:lnTo>
                  <a:lnTo>
                    <a:pt x="654065" y="312590"/>
                  </a:lnTo>
                  <a:lnTo>
                    <a:pt x="680922" y="265989"/>
                  </a:lnTo>
                  <a:lnTo>
                    <a:pt x="714207" y="221374"/>
                  </a:lnTo>
                  <a:lnTo>
                    <a:pt x="754341" y="182033"/>
                  </a:lnTo>
                  <a:lnTo>
                    <a:pt x="801792" y="151172"/>
                  </a:lnTo>
                  <a:lnTo>
                    <a:pt x="857027" y="131996"/>
                  </a:lnTo>
                  <a:lnTo>
                    <a:pt x="919281" y="127571"/>
                  </a:lnTo>
                  <a:lnTo>
                    <a:pt x="1083168" y="127571"/>
                  </a:lnTo>
                  <a:lnTo>
                    <a:pt x="1049077" y="106020"/>
                  </a:lnTo>
                  <a:lnTo>
                    <a:pt x="1004869" y="86032"/>
                  </a:lnTo>
                  <a:lnTo>
                    <a:pt x="956090" y="72943"/>
                  </a:lnTo>
                  <a:lnTo>
                    <a:pt x="902839" y="68646"/>
                  </a:lnTo>
                  <a:close/>
                </a:path>
                <a:path w="1646555" h="1158240">
                  <a:moveTo>
                    <a:pt x="1083168" y="127571"/>
                  </a:moveTo>
                  <a:lnTo>
                    <a:pt x="919281" y="127571"/>
                  </a:lnTo>
                  <a:lnTo>
                    <a:pt x="975731" y="138536"/>
                  </a:lnTo>
                  <a:lnTo>
                    <a:pt x="1025984" y="160944"/>
                  </a:lnTo>
                  <a:lnTo>
                    <a:pt x="1069701" y="190899"/>
                  </a:lnTo>
                  <a:lnTo>
                    <a:pt x="1106322" y="224302"/>
                  </a:lnTo>
                  <a:lnTo>
                    <a:pt x="1135618" y="257357"/>
                  </a:lnTo>
                  <a:lnTo>
                    <a:pt x="1170496" y="306484"/>
                  </a:lnTo>
                  <a:lnTo>
                    <a:pt x="1175289" y="314660"/>
                  </a:lnTo>
                  <a:lnTo>
                    <a:pt x="1180173" y="321239"/>
                  </a:lnTo>
                  <a:lnTo>
                    <a:pt x="1186545" y="326128"/>
                  </a:lnTo>
                  <a:lnTo>
                    <a:pt x="1193988" y="329094"/>
                  </a:lnTo>
                  <a:lnTo>
                    <a:pt x="1202086" y="329900"/>
                  </a:lnTo>
                  <a:lnTo>
                    <a:pt x="1210093" y="328442"/>
                  </a:lnTo>
                  <a:lnTo>
                    <a:pt x="1217279" y="324893"/>
                  </a:lnTo>
                  <a:lnTo>
                    <a:pt x="1223250" y="319520"/>
                  </a:lnTo>
                  <a:lnTo>
                    <a:pt x="1227613" y="312590"/>
                  </a:lnTo>
                  <a:lnTo>
                    <a:pt x="1262365" y="243134"/>
                  </a:lnTo>
                  <a:lnTo>
                    <a:pt x="1198022" y="243134"/>
                  </a:lnTo>
                  <a:lnTo>
                    <a:pt x="1178180" y="217069"/>
                  </a:lnTo>
                  <a:lnTo>
                    <a:pt x="1153264" y="188431"/>
                  </a:lnTo>
                  <a:lnTo>
                    <a:pt x="1123375" y="159114"/>
                  </a:lnTo>
                  <a:lnTo>
                    <a:pt x="1088612" y="131012"/>
                  </a:lnTo>
                  <a:lnTo>
                    <a:pt x="1083168" y="127571"/>
                  </a:lnTo>
                  <a:close/>
                </a:path>
                <a:path w="1646555" h="1158240">
                  <a:moveTo>
                    <a:pt x="1521505" y="0"/>
                  </a:moveTo>
                  <a:lnTo>
                    <a:pt x="1445910" y="11024"/>
                  </a:lnTo>
                  <a:lnTo>
                    <a:pt x="1404985" y="25831"/>
                  </a:lnTo>
                  <a:lnTo>
                    <a:pt x="1362939" y="48512"/>
                  </a:lnTo>
                  <a:lnTo>
                    <a:pt x="1320496" y="80325"/>
                  </a:lnTo>
                  <a:lnTo>
                    <a:pt x="1278380" y="122528"/>
                  </a:lnTo>
                  <a:lnTo>
                    <a:pt x="1237274" y="176446"/>
                  </a:lnTo>
                  <a:lnTo>
                    <a:pt x="1198022" y="243134"/>
                  </a:lnTo>
                  <a:lnTo>
                    <a:pt x="1262365" y="243134"/>
                  </a:lnTo>
                  <a:lnTo>
                    <a:pt x="1262674" y="242516"/>
                  </a:lnTo>
                  <a:lnTo>
                    <a:pt x="1299386" y="185963"/>
                  </a:lnTo>
                  <a:lnTo>
                    <a:pt x="1337114" y="141620"/>
                  </a:lnTo>
                  <a:lnTo>
                    <a:pt x="1375224" y="108179"/>
                  </a:lnTo>
                  <a:lnTo>
                    <a:pt x="1413081" y="84328"/>
                  </a:lnTo>
                  <a:lnTo>
                    <a:pt x="1450050" y="68760"/>
                  </a:lnTo>
                  <a:lnTo>
                    <a:pt x="1518787" y="57230"/>
                  </a:lnTo>
                  <a:lnTo>
                    <a:pt x="1644419" y="57230"/>
                  </a:lnTo>
                  <a:lnTo>
                    <a:pt x="1645324" y="54983"/>
                  </a:lnTo>
                  <a:lnTo>
                    <a:pt x="1646459" y="48424"/>
                  </a:lnTo>
                  <a:lnTo>
                    <a:pt x="1646261" y="41760"/>
                  </a:lnTo>
                  <a:lnTo>
                    <a:pt x="1644681" y="35438"/>
                  </a:lnTo>
                  <a:lnTo>
                    <a:pt x="1608403" y="11068"/>
                  </a:lnTo>
                  <a:lnTo>
                    <a:pt x="1554728" y="1266"/>
                  </a:lnTo>
                  <a:lnTo>
                    <a:pt x="1521505" y="0"/>
                  </a:lnTo>
                  <a:close/>
                </a:path>
              </a:pathLst>
            </a:custGeom>
            <a:solidFill>
              <a:srgbClr val="9B4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13916" y="2099851"/>
              <a:ext cx="3196854" cy="245060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3784961" y="2077605"/>
              <a:ext cx="3255010" cy="2501900"/>
            </a:xfrm>
            <a:custGeom>
              <a:avLst/>
              <a:gdLst/>
              <a:ahLst/>
              <a:cxnLst/>
              <a:rect l="l" t="t" r="r" b="b"/>
              <a:pathLst>
                <a:path w="3255009" h="2501900">
                  <a:moveTo>
                    <a:pt x="984028" y="1168400"/>
                  </a:moveTo>
                  <a:lnTo>
                    <a:pt x="529936" y="1168400"/>
                  </a:lnTo>
                  <a:lnTo>
                    <a:pt x="486907" y="1181100"/>
                  </a:lnTo>
                  <a:lnTo>
                    <a:pt x="445352" y="1181100"/>
                  </a:lnTo>
                  <a:lnTo>
                    <a:pt x="405267" y="1193800"/>
                  </a:lnTo>
                  <a:lnTo>
                    <a:pt x="366650" y="1206500"/>
                  </a:lnTo>
                  <a:lnTo>
                    <a:pt x="329496" y="1219200"/>
                  </a:lnTo>
                  <a:lnTo>
                    <a:pt x="891297" y="1219200"/>
                  </a:lnTo>
                  <a:lnTo>
                    <a:pt x="948563" y="1231900"/>
                  </a:lnTo>
                  <a:lnTo>
                    <a:pt x="1007494" y="1231900"/>
                  </a:lnTo>
                  <a:lnTo>
                    <a:pt x="1068094" y="1244600"/>
                  </a:lnTo>
                  <a:lnTo>
                    <a:pt x="1259948" y="1282700"/>
                  </a:lnTo>
                  <a:lnTo>
                    <a:pt x="1327264" y="1308100"/>
                  </a:lnTo>
                  <a:lnTo>
                    <a:pt x="1396270" y="1320800"/>
                  </a:lnTo>
                  <a:lnTo>
                    <a:pt x="1539367" y="1371600"/>
                  </a:lnTo>
                  <a:lnTo>
                    <a:pt x="1611769" y="1409700"/>
                  </a:lnTo>
                  <a:lnTo>
                    <a:pt x="1681680" y="1435100"/>
                  </a:lnTo>
                  <a:lnTo>
                    <a:pt x="1749138" y="1460500"/>
                  </a:lnTo>
                  <a:lnTo>
                    <a:pt x="1814179" y="1498600"/>
                  </a:lnTo>
                  <a:lnTo>
                    <a:pt x="1876842" y="1536700"/>
                  </a:lnTo>
                  <a:lnTo>
                    <a:pt x="1937164" y="1562100"/>
                  </a:lnTo>
                  <a:lnTo>
                    <a:pt x="1995182" y="1600200"/>
                  </a:lnTo>
                  <a:lnTo>
                    <a:pt x="2050933" y="1638300"/>
                  </a:lnTo>
                  <a:lnTo>
                    <a:pt x="2104455" y="1663700"/>
                  </a:lnTo>
                  <a:lnTo>
                    <a:pt x="2155785" y="1701800"/>
                  </a:lnTo>
                  <a:lnTo>
                    <a:pt x="2204961" y="1739900"/>
                  </a:lnTo>
                  <a:lnTo>
                    <a:pt x="2252020" y="1778000"/>
                  </a:lnTo>
                  <a:lnTo>
                    <a:pt x="2296999" y="1816100"/>
                  </a:lnTo>
                  <a:lnTo>
                    <a:pt x="2339936" y="1854200"/>
                  </a:lnTo>
                  <a:lnTo>
                    <a:pt x="2380868" y="1892300"/>
                  </a:lnTo>
                  <a:lnTo>
                    <a:pt x="2419833" y="1917700"/>
                  </a:lnTo>
                  <a:lnTo>
                    <a:pt x="2456868" y="1955800"/>
                  </a:lnTo>
                  <a:lnTo>
                    <a:pt x="2492009" y="1993900"/>
                  </a:lnTo>
                  <a:lnTo>
                    <a:pt x="2525296" y="2032000"/>
                  </a:lnTo>
                  <a:lnTo>
                    <a:pt x="2556765" y="2070100"/>
                  </a:lnTo>
                  <a:lnTo>
                    <a:pt x="2586453" y="2095500"/>
                  </a:lnTo>
                  <a:lnTo>
                    <a:pt x="2614398" y="2133600"/>
                  </a:lnTo>
                  <a:lnTo>
                    <a:pt x="2640637" y="2171700"/>
                  </a:lnTo>
                  <a:lnTo>
                    <a:pt x="2665207" y="2197100"/>
                  </a:lnTo>
                  <a:lnTo>
                    <a:pt x="2688147" y="2235200"/>
                  </a:lnTo>
                  <a:lnTo>
                    <a:pt x="2709493" y="2260600"/>
                  </a:lnTo>
                  <a:lnTo>
                    <a:pt x="2729283" y="2286000"/>
                  </a:lnTo>
                  <a:lnTo>
                    <a:pt x="2747554" y="2324100"/>
                  </a:lnTo>
                  <a:lnTo>
                    <a:pt x="2764344" y="2349500"/>
                  </a:lnTo>
                  <a:lnTo>
                    <a:pt x="2779689" y="2374900"/>
                  </a:lnTo>
                  <a:lnTo>
                    <a:pt x="2793628" y="2400300"/>
                  </a:lnTo>
                  <a:lnTo>
                    <a:pt x="2806197" y="2413000"/>
                  </a:lnTo>
                  <a:lnTo>
                    <a:pt x="2817435" y="2438400"/>
                  </a:lnTo>
                  <a:lnTo>
                    <a:pt x="2827378" y="2463800"/>
                  </a:lnTo>
                  <a:lnTo>
                    <a:pt x="2836064" y="2476500"/>
                  </a:lnTo>
                  <a:lnTo>
                    <a:pt x="2843530" y="2489200"/>
                  </a:lnTo>
                  <a:lnTo>
                    <a:pt x="2847808" y="2501900"/>
                  </a:lnTo>
                  <a:lnTo>
                    <a:pt x="2889527" y="2501900"/>
                  </a:lnTo>
                  <a:lnTo>
                    <a:pt x="2894584" y="2489200"/>
                  </a:lnTo>
                  <a:lnTo>
                    <a:pt x="2925570" y="2438400"/>
                  </a:lnTo>
                  <a:lnTo>
                    <a:pt x="2940405" y="2413000"/>
                  </a:lnTo>
                  <a:lnTo>
                    <a:pt x="2871851" y="2413000"/>
                  </a:lnTo>
                  <a:lnTo>
                    <a:pt x="2861569" y="2400300"/>
                  </a:lnTo>
                  <a:lnTo>
                    <a:pt x="2850133" y="2374900"/>
                  </a:lnTo>
                  <a:lnTo>
                    <a:pt x="2837515" y="2349500"/>
                  </a:lnTo>
                  <a:lnTo>
                    <a:pt x="2823683" y="2336800"/>
                  </a:lnTo>
                  <a:lnTo>
                    <a:pt x="2808608" y="2311400"/>
                  </a:lnTo>
                  <a:lnTo>
                    <a:pt x="2792259" y="2286000"/>
                  </a:lnTo>
                  <a:lnTo>
                    <a:pt x="2774606" y="2247900"/>
                  </a:lnTo>
                  <a:lnTo>
                    <a:pt x="2755619" y="2222500"/>
                  </a:lnTo>
                  <a:lnTo>
                    <a:pt x="2735268" y="2197100"/>
                  </a:lnTo>
                  <a:lnTo>
                    <a:pt x="2713523" y="2171700"/>
                  </a:lnTo>
                  <a:lnTo>
                    <a:pt x="2690353" y="2133600"/>
                  </a:lnTo>
                  <a:lnTo>
                    <a:pt x="2665730" y="2108200"/>
                  </a:lnTo>
                  <a:lnTo>
                    <a:pt x="2639621" y="2070100"/>
                  </a:lnTo>
                  <a:lnTo>
                    <a:pt x="2611998" y="2044700"/>
                  </a:lnTo>
                  <a:lnTo>
                    <a:pt x="2582830" y="2006600"/>
                  </a:lnTo>
                  <a:lnTo>
                    <a:pt x="2552087" y="1968500"/>
                  </a:lnTo>
                  <a:lnTo>
                    <a:pt x="2519738" y="1943100"/>
                  </a:lnTo>
                  <a:lnTo>
                    <a:pt x="2485755" y="1905000"/>
                  </a:lnTo>
                  <a:lnTo>
                    <a:pt x="2450106" y="1866900"/>
                  </a:lnTo>
                  <a:lnTo>
                    <a:pt x="2412761" y="1841500"/>
                  </a:lnTo>
                  <a:lnTo>
                    <a:pt x="2373691" y="1803400"/>
                  </a:lnTo>
                  <a:lnTo>
                    <a:pt x="2332865" y="1765300"/>
                  </a:lnTo>
                  <a:lnTo>
                    <a:pt x="2290253" y="1727200"/>
                  </a:lnTo>
                  <a:lnTo>
                    <a:pt x="2245825" y="1701800"/>
                  </a:lnTo>
                  <a:lnTo>
                    <a:pt x="2199551" y="1663700"/>
                  </a:lnTo>
                  <a:lnTo>
                    <a:pt x="2151401" y="1625600"/>
                  </a:lnTo>
                  <a:lnTo>
                    <a:pt x="2101344" y="1600200"/>
                  </a:lnTo>
                  <a:lnTo>
                    <a:pt x="2049350" y="1562100"/>
                  </a:lnTo>
                  <a:lnTo>
                    <a:pt x="1995390" y="1536700"/>
                  </a:lnTo>
                  <a:lnTo>
                    <a:pt x="1939432" y="1498600"/>
                  </a:lnTo>
                  <a:lnTo>
                    <a:pt x="1881448" y="1473200"/>
                  </a:lnTo>
                  <a:lnTo>
                    <a:pt x="1821407" y="1435100"/>
                  </a:lnTo>
                  <a:lnTo>
                    <a:pt x="1759278" y="1409700"/>
                  </a:lnTo>
                  <a:lnTo>
                    <a:pt x="1695032" y="1371600"/>
                  </a:lnTo>
                  <a:lnTo>
                    <a:pt x="1628639" y="1346200"/>
                  </a:lnTo>
                  <a:lnTo>
                    <a:pt x="1421400" y="1270000"/>
                  </a:lnTo>
                  <a:lnTo>
                    <a:pt x="1354360" y="1257300"/>
                  </a:lnTo>
                  <a:lnTo>
                    <a:pt x="1288845" y="1231900"/>
                  </a:lnTo>
                  <a:lnTo>
                    <a:pt x="1101415" y="1193800"/>
                  </a:lnTo>
                  <a:lnTo>
                    <a:pt x="984028" y="1168400"/>
                  </a:lnTo>
                  <a:close/>
                </a:path>
                <a:path w="3255009" h="2501900">
                  <a:moveTo>
                    <a:pt x="1199683" y="63500"/>
                  </a:moveTo>
                  <a:lnTo>
                    <a:pt x="878061" y="63500"/>
                  </a:lnTo>
                  <a:lnTo>
                    <a:pt x="923132" y="76200"/>
                  </a:lnTo>
                  <a:lnTo>
                    <a:pt x="970097" y="76200"/>
                  </a:lnTo>
                  <a:lnTo>
                    <a:pt x="1018870" y="88900"/>
                  </a:lnTo>
                  <a:lnTo>
                    <a:pt x="1069365" y="88900"/>
                  </a:lnTo>
                  <a:lnTo>
                    <a:pt x="1175177" y="114300"/>
                  </a:lnTo>
                  <a:lnTo>
                    <a:pt x="1344653" y="152400"/>
                  </a:lnTo>
                  <a:lnTo>
                    <a:pt x="1403670" y="177800"/>
                  </a:lnTo>
                  <a:lnTo>
                    <a:pt x="1463805" y="190500"/>
                  </a:lnTo>
                  <a:lnTo>
                    <a:pt x="1524971" y="215900"/>
                  </a:lnTo>
                  <a:lnTo>
                    <a:pt x="1587084" y="228600"/>
                  </a:lnTo>
                  <a:lnTo>
                    <a:pt x="1778236" y="304800"/>
                  </a:lnTo>
                  <a:lnTo>
                    <a:pt x="1843270" y="342900"/>
                  </a:lnTo>
                  <a:lnTo>
                    <a:pt x="1974796" y="393700"/>
                  </a:lnTo>
                  <a:lnTo>
                    <a:pt x="2174486" y="508000"/>
                  </a:lnTo>
                  <a:lnTo>
                    <a:pt x="2239122" y="546100"/>
                  </a:lnTo>
                  <a:lnTo>
                    <a:pt x="2301603" y="584200"/>
                  </a:lnTo>
                  <a:lnTo>
                    <a:pt x="2361934" y="622300"/>
                  </a:lnTo>
                  <a:lnTo>
                    <a:pt x="2420120" y="673100"/>
                  </a:lnTo>
                  <a:lnTo>
                    <a:pt x="2476165" y="711200"/>
                  </a:lnTo>
                  <a:lnTo>
                    <a:pt x="2530074" y="749300"/>
                  </a:lnTo>
                  <a:lnTo>
                    <a:pt x="2581851" y="787400"/>
                  </a:lnTo>
                  <a:lnTo>
                    <a:pt x="2631501" y="838200"/>
                  </a:lnTo>
                  <a:lnTo>
                    <a:pt x="2679028" y="876300"/>
                  </a:lnTo>
                  <a:lnTo>
                    <a:pt x="2724437" y="914400"/>
                  </a:lnTo>
                  <a:lnTo>
                    <a:pt x="2767732" y="965200"/>
                  </a:lnTo>
                  <a:lnTo>
                    <a:pt x="2808918" y="1003300"/>
                  </a:lnTo>
                  <a:lnTo>
                    <a:pt x="2847999" y="1041400"/>
                  </a:lnTo>
                  <a:lnTo>
                    <a:pt x="2884981" y="1079500"/>
                  </a:lnTo>
                  <a:lnTo>
                    <a:pt x="2919867" y="1130300"/>
                  </a:lnTo>
                  <a:lnTo>
                    <a:pt x="2952662" y="1168400"/>
                  </a:lnTo>
                  <a:lnTo>
                    <a:pt x="2983370" y="1206500"/>
                  </a:lnTo>
                  <a:lnTo>
                    <a:pt x="3011997" y="1244600"/>
                  </a:lnTo>
                  <a:lnTo>
                    <a:pt x="3038547" y="1270000"/>
                  </a:lnTo>
                  <a:lnTo>
                    <a:pt x="3063023" y="1308100"/>
                  </a:lnTo>
                  <a:lnTo>
                    <a:pt x="3085432" y="1346200"/>
                  </a:lnTo>
                  <a:lnTo>
                    <a:pt x="3105776" y="1371600"/>
                  </a:lnTo>
                  <a:lnTo>
                    <a:pt x="3124062" y="1409700"/>
                  </a:lnTo>
                  <a:lnTo>
                    <a:pt x="3140293" y="1435100"/>
                  </a:lnTo>
                  <a:lnTo>
                    <a:pt x="3154473" y="1460500"/>
                  </a:lnTo>
                  <a:lnTo>
                    <a:pt x="3166609" y="1485900"/>
                  </a:lnTo>
                  <a:lnTo>
                    <a:pt x="3176703" y="1511300"/>
                  </a:lnTo>
                  <a:lnTo>
                    <a:pt x="3184760" y="1536700"/>
                  </a:lnTo>
                  <a:lnTo>
                    <a:pt x="3190786" y="1549400"/>
                  </a:lnTo>
                  <a:lnTo>
                    <a:pt x="3194784" y="1562100"/>
                  </a:lnTo>
                  <a:lnTo>
                    <a:pt x="3196760" y="1574800"/>
                  </a:lnTo>
                  <a:lnTo>
                    <a:pt x="3196717" y="1587500"/>
                  </a:lnTo>
                  <a:lnTo>
                    <a:pt x="3196463" y="1587500"/>
                  </a:lnTo>
                  <a:lnTo>
                    <a:pt x="3196336" y="1600200"/>
                  </a:lnTo>
                  <a:lnTo>
                    <a:pt x="3195955" y="1600200"/>
                  </a:lnTo>
                  <a:lnTo>
                    <a:pt x="3189615" y="1625600"/>
                  </a:lnTo>
                  <a:lnTo>
                    <a:pt x="3181863" y="1651000"/>
                  </a:lnTo>
                  <a:lnTo>
                    <a:pt x="3172705" y="1689100"/>
                  </a:lnTo>
                  <a:lnTo>
                    <a:pt x="3162150" y="1727200"/>
                  </a:lnTo>
                  <a:lnTo>
                    <a:pt x="3150204" y="1765300"/>
                  </a:lnTo>
                  <a:lnTo>
                    <a:pt x="3136876" y="1816100"/>
                  </a:lnTo>
                  <a:lnTo>
                    <a:pt x="3122173" y="1854200"/>
                  </a:lnTo>
                  <a:lnTo>
                    <a:pt x="3106102" y="1905000"/>
                  </a:lnTo>
                  <a:lnTo>
                    <a:pt x="3088671" y="1955800"/>
                  </a:lnTo>
                  <a:lnTo>
                    <a:pt x="3069888" y="2006600"/>
                  </a:lnTo>
                  <a:lnTo>
                    <a:pt x="3049761" y="2057400"/>
                  </a:lnTo>
                  <a:lnTo>
                    <a:pt x="3028296" y="2108200"/>
                  </a:lnTo>
                  <a:lnTo>
                    <a:pt x="3005501" y="2159000"/>
                  </a:lnTo>
                  <a:lnTo>
                    <a:pt x="2981385" y="2209800"/>
                  </a:lnTo>
                  <a:lnTo>
                    <a:pt x="2955954" y="2260600"/>
                  </a:lnTo>
                  <a:lnTo>
                    <a:pt x="2929216" y="2311400"/>
                  </a:lnTo>
                  <a:lnTo>
                    <a:pt x="2901179" y="2362200"/>
                  </a:lnTo>
                  <a:lnTo>
                    <a:pt x="2871851" y="2413000"/>
                  </a:lnTo>
                  <a:lnTo>
                    <a:pt x="2940405" y="2413000"/>
                  </a:lnTo>
                  <a:lnTo>
                    <a:pt x="2983589" y="2336800"/>
                  </a:lnTo>
                  <a:lnTo>
                    <a:pt x="3010610" y="2286000"/>
                  </a:lnTo>
                  <a:lnTo>
                    <a:pt x="3036298" y="2235200"/>
                  </a:lnTo>
                  <a:lnTo>
                    <a:pt x="3060647" y="2171700"/>
                  </a:lnTo>
                  <a:lnTo>
                    <a:pt x="3083653" y="2120900"/>
                  </a:lnTo>
                  <a:lnTo>
                    <a:pt x="3105308" y="2070100"/>
                  </a:lnTo>
                  <a:lnTo>
                    <a:pt x="3125608" y="2019300"/>
                  </a:lnTo>
                  <a:lnTo>
                    <a:pt x="3144548" y="1968500"/>
                  </a:lnTo>
                  <a:lnTo>
                    <a:pt x="3162121" y="1917700"/>
                  </a:lnTo>
                  <a:lnTo>
                    <a:pt x="3178322" y="1866900"/>
                  </a:lnTo>
                  <a:lnTo>
                    <a:pt x="3193146" y="1828800"/>
                  </a:lnTo>
                  <a:lnTo>
                    <a:pt x="3206587" y="1778000"/>
                  </a:lnTo>
                  <a:lnTo>
                    <a:pt x="3218639" y="1739900"/>
                  </a:lnTo>
                  <a:lnTo>
                    <a:pt x="3229297" y="1701800"/>
                  </a:lnTo>
                  <a:lnTo>
                    <a:pt x="3238555" y="1663700"/>
                  </a:lnTo>
                  <a:lnTo>
                    <a:pt x="3246408" y="1638300"/>
                  </a:lnTo>
                  <a:lnTo>
                    <a:pt x="3252851" y="1612900"/>
                  </a:lnTo>
                  <a:lnTo>
                    <a:pt x="3254635" y="1600200"/>
                  </a:lnTo>
                  <a:lnTo>
                    <a:pt x="3254193" y="1574800"/>
                  </a:lnTo>
                  <a:lnTo>
                    <a:pt x="3251535" y="1562100"/>
                  </a:lnTo>
                  <a:lnTo>
                    <a:pt x="3246675" y="1536700"/>
                  </a:lnTo>
                  <a:lnTo>
                    <a:pt x="3239623" y="1511300"/>
                  </a:lnTo>
                  <a:lnTo>
                    <a:pt x="3230392" y="1485900"/>
                  </a:lnTo>
                  <a:lnTo>
                    <a:pt x="3218994" y="1460500"/>
                  </a:lnTo>
                  <a:lnTo>
                    <a:pt x="3205441" y="1435100"/>
                  </a:lnTo>
                  <a:lnTo>
                    <a:pt x="3189744" y="1397000"/>
                  </a:lnTo>
                  <a:lnTo>
                    <a:pt x="3171917" y="1371600"/>
                  </a:lnTo>
                  <a:lnTo>
                    <a:pt x="3151971" y="1333500"/>
                  </a:lnTo>
                  <a:lnTo>
                    <a:pt x="3129918" y="1308100"/>
                  </a:lnTo>
                  <a:lnTo>
                    <a:pt x="3105770" y="1270000"/>
                  </a:lnTo>
                  <a:lnTo>
                    <a:pt x="3079539" y="1231900"/>
                  </a:lnTo>
                  <a:lnTo>
                    <a:pt x="3051237" y="1193800"/>
                  </a:lnTo>
                  <a:lnTo>
                    <a:pt x="3020876" y="1155700"/>
                  </a:lnTo>
                  <a:lnTo>
                    <a:pt x="2988468" y="1117600"/>
                  </a:lnTo>
                  <a:lnTo>
                    <a:pt x="2954026" y="1066800"/>
                  </a:lnTo>
                  <a:lnTo>
                    <a:pt x="2917560" y="1028700"/>
                  </a:lnTo>
                  <a:lnTo>
                    <a:pt x="2879084" y="990600"/>
                  </a:lnTo>
                  <a:lnTo>
                    <a:pt x="2838609" y="952500"/>
                  </a:lnTo>
                  <a:lnTo>
                    <a:pt x="2796147" y="901700"/>
                  </a:lnTo>
                  <a:lnTo>
                    <a:pt x="2751711" y="863600"/>
                  </a:lnTo>
                  <a:lnTo>
                    <a:pt x="2705311" y="825500"/>
                  </a:lnTo>
                  <a:lnTo>
                    <a:pt x="2656961" y="774700"/>
                  </a:lnTo>
                  <a:lnTo>
                    <a:pt x="2606673" y="736600"/>
                  </a:lnTo>
                  <a:lnTo>
                    <a:pt x="2554457" y="698500"/>
                  </a:lnTo>
                  <a:lnTo>
                    <a:pt x="2500327" y="660400"/>
                  </a:lnTo>
                  <a:lnTo>
                    <a:pt x="2444295" y="609600"/>
                  </a:lnTo>
                  <a:lnTo>
                    <a:pt x="2386371" y="571500"/>
                  </a:lnTo>
                  <a:lnTo>
                    <a:pt x="2326570" y="533400"/>
                  </a:lnTo>
                  <a:lnTo>
                    <a:pt x="2264901" y="495300"/>
                  </a:lnTo>
                  <a:lnTo>
                    <a:pt x="2201378" y="457200"/>
                  </a:lnTo>
                  <a:lnTo>
                    <a:pt x="2136013" y="419100"/>
                  </a:lnTo>
                  <a:lnTo>
                    <a:pt x="2076162" y="381000"/>
                  </a:lnTo>
                  <a:lnTo>
                    <a:pt x="1955846" y="330200"/>
                  </a:lnTo>
                  <a:lnTo>
                    <a:pt x="1895556" y="292100"/>
                  </a:lnTo>
                  <a:lnTo>
                    <a:pt x="1715223" y="215900"/>
                  </a:lnTo>
                  <a:lnTo>
                    <a:pt x="1655584" y="203200"/>
                  </a:lnTo>
                  <a:lnTo>
                    <a:pt x="1537544" y="152400"/>
                  </a:lnTo>
                  <a:lnTo>
                    <a:pt x="1479319" y="139700"/>
                  </a:lnTo>
                  <a:lnTo>
                    <a:pt x="1421743" y="114300"/>
                  </a:lnTo>
                  <a:lnTo>
                    <a:pt x="1199683" y="63500"/>
                  </a:lnTo>
                  <a:close/>
                </a:path>
                <a:path w="3255009" h="2501900">
                  <a:moveTo>
                    <a:pt x="1044266" y="25400"/>
                  </a:moveTo>
                  <a:lnTo>
                    <a:pt x="518642" y="25400"/>
                  </a:lnTo>
                  <a:lnTo>
                    <a:pt x="497652" y="38100"/>
                  </a:lnTo>
                  <a:lnTo>
                    <a:pt x="479340" y="50800"/>
                  </a:lnTo>
                  <a:lnTo>
                    <a:pt x="463795" y="50800"/>
                  </a:lnTo>
                  <a:lnTo>
                    <a:pt x="451104" y="63500"/>
                  </a:lnTo>
                  <a:lnTo>
                    <a:pt x="413986" y="114300"/>
                  </a:lnTo>
                  <a:lnTo>
                    <a:pt x="378830" y="152400"/>
                  </a:lnTo>
                  <a:lnTo>
                    <a:pt x="345588" y="203200"/>
                  </a:lnTo>
                  <a:lnTo>
                    <a:pt x="314215" y="254000"/>
                  </a:lnTo>
                  <a:lnTo>
                    <a:pt x="284662" y="317500"/>
                  </a:lnTo>
                  <a:lnTo>
                    <a:pt x="256883" y="368300"/>
                  </a:lnTo>
                  <a:lnTo>
                    <a:pt x="230832" y="431800"/>
                  </a:lnTo>
                  <a:lnTo>
                    <a:pt x="206462" y="482600"/>
                  </a:lnTo>
                  <a:lnTo>
                    <a:pt x="183725" y="546100"/>
                  </a:lnTo>
                  <a:lnTo>
                    <a:pt x="162576" y="609600"/>
                  </a:lnTo>
                  <a:lnTo>
                    <a:pt x="142967" y="660400"/>
                  </a:lnTo>
                  <a:lnTo>
                    <a:pt x="124852" y="723900"/>
                  </a:lnTo>
                  <a:lnTo>
                    <a:pt x="108184" y="787400"/>
                  </a:lnTo>
                  <a:lnTo>
                    <a:pt x="92916" y="838200"/>
                  </a:lnTo>
                  <a:lnTo>
                    <a:pt x="79001" y="901700"/>
                  </a:lnTo>
                  <a:lnTo>
                    <a:pt x="66393" y="952500"/>
                  </a:lnTo>
                  <a:lnTo>
                    <a:pt x="55046" y="1003300"/>
                  </a:lnTo>
                  <a:lnTo>
                    <a:pt x="44911" y="1054100"/>
                  </a:lnTo>
                  <a:lnTo>
                    <a:pt x="35942" y="1104900"/>
                  </a:lnTo>
                  <a:lnTo>
                    <a:pt x="28094" y="1155700"/>
                  </a:lnTo>
                  <a:lnTo>
                    <a:pt x="21318" y="1193800"/>
                  </a:lnTo>
                  <a:lnTo>
                    <a:pt x="15568" y="1231900"/>
                  </a:lnTo>
                  <a:lnTo>
                    <a:pt x="10797" y="1270000"/>
                  </a:lnTo>
                  <a:lnTo>
                    <a:pt x="6960" y="1295400"/>
                  </a:lnTo>
                  <a:lnTo>
                    <a:pt x="4008" y="1320800"/>
                  </a:lnTo>
                  <a:lnTo>
                    <a:pt x="1895" y="1346200"/>
                  </a:lnTo>
                  <a:lnTo>
                    <a:pt x="574" y="1358900"/>
                  </a:lnTo>
                  <a:lnTo>
                    <a:pt x="0" y="1371600"/>
                  </a:lnTo>
                  <a:lnTo>
                    <a:pt x="795" y="1384300"/>
                  </a:lnTo>
                  <a:lnTo>
                    <a:pt x="3603" y="1384300"/>
                  </a:lnTo>
                  <a:lnTo>
                    <a:pt x="8197" y="1397000"/>
                  </a:lnTo>
                  <a:lnTo>
                    <a:pt x="44196" y="1397000"/>
                  </a:lnTo>
                  <a:lnTo>
                    <a:pt x="65888" y="1384300"/>
                  </a:lnTo>
                  <a:lnTo>
                    <a:pt x="89155" y="1371600"/>
                  </a:lnTo>
                  <a:lnTo>
                    <a:pt x="113999" y="1358900"/>
                  </a:lnTo>
                  <a:lnTo>
                    <a:pt x="140424" y="1346200"/>
                  </a:lnTo>
                  <a:lnTo>
                    <a:pt x="168436" y="1333500"/>
                  </a:lnTo>
                  <a:lnTo>
                    <a:pt x="198038" y="1320800"/>
                  </a:lnTo>
                  <a:lnTo>
                    <a:pt x="60452" y="1320800"/>
                  </a:lnTo>
                  <a:lnTo>
                    <a:pt x="61991" y="1295400"/>
                  </a:lnTo>
                  <a:lnTo>
                    <a:pt x="64008" y="1270000"/>
                  </a:lnTo>
                  <a:lnTo>
                    <a:pt x="66595" y="1244600"/>
                  </a:lnTo>
                  <a:lnTo>
                    <a:pt x="69850" y="1206500"/>
                  </a:lnTo>
                  <a:lnTo>
                    <a:pt x="73097" y="1181100"/>
                  </a:lnTo>
                  <a:lnTo>
                    <a:pt x="77747" y="1143000"/>
                  </a:lnTo>
                  <a:lnTo>
                    <a:pt x="83779" y="1117600"/>
                  </a:lnTo>
                  <a:lnTo>
                    <a:pt x="91173" y="1079500"/>
                  </a:lnTo>
                  <a:lnTo>
                    <a:pt x="99909" y="1028700"/>
                  </a:lnTo>
                  <a:lnTo>
                    <a:pt x="109968" y="990600"/>
                  </a:lnTo>
                  <a:lnTo>
                    <a:pt x="121328" y="939800"/>
                  </a:lnTo>
                  <a:lnTo>
                    <a:pt x="133970" y="889000"/>
                  </a:lnTo>
                  <a:lnTo>
                    <a:pt x="147875" y="838200"/>
                  </a:lnTo>
                  <a:lnTo>
                    <a:pt x="163021" y="787400"/>
                  </a:lnTo>
                  <a:lnTo>
                    <a:pt x="179390" y="736600"/>
                  </a:lnTo>
                  <a:lnTo>
                    <a:pt x="196961" y="685800"/>
                  </a:lnTo>
                  <a:lnTo>
                    <a:pt x="215713" y="635000"/>
                  </a:lnTo>
                  <a:lnTo>
                    <a:pt x="235628" y="571500"/>
                  </a:lnTo>
                  <a:lnTo>
                    <a:pt x="256685" y="520700"/>
                  </a:lnTo>
                  <a:lnTo>
                    <a:pt x="278863" y="469900"/>
                  </a:lnTo>
                  <a:lnTo>
                    <a:pt x="302144" y="419100"/>
                  </a:lnTo>
                  <a:lnTo>
                    <a:pt x="326507" y="368300"/>
                  </a:lnTo>
                  <a:lnTo>
                    <a:pt x="351931" y="317500"/>
                  </a:lnTo>
                  <a:lnTo>
                    <a:pt x="378398" y="266700"/>
                  </a:lnTo>
                  <a:lnTo>
                    <a:pt x="405886" y="228600"/>
                  </a:lnTo>
                  <a:lnTo>
                    <a:pt x="434377" y="177800"/>
                  </a:lnTo>
                  <a:lnTo>
                    <a:pt x="463849" y="139700"/>
                  </a:lnTo>
                  <a:lnTo>
                    <a:pt x="494284" y="101600"/>
                  </a:lnTo>
                  <a:lnTo>
                    <a:pt x="503777" y="101600"/>
                  </a:lnTo>
                  <a:lnTo>
                    <a:pt x="516372" y="88900"/>
                  </a:lnTo>
                  <a:lnTo>
                    <a:pt x="531983" y="88900"/>
                  </a:lnTo>
                  <a:lnTo>
                    <a:pt x="550523" y="76200"/>
                  </a:lnTo>
                  <a:lnTo>
                    <a:pt x="571906" y="76200"/>
                  </a:lnTo>
                  <a:lnTo>
                    <a:pt x="596046" y="63500"/>
                  </a:lnTo>
                  <a:lnTo>
                    <a:pt x="1199683" y="63500"/>
                  </a:lnTo>
                  <a:lnTo>
                    <a:pt x="1044266" y="25400"/>
                  </a:lnTo>
                  <a:close/>
                </a:path>
                <a:path w="3255009" h="2501900">
                  <a:moveTo>
                    <a:pt x="582422" y="1219200"/>
                  </a:moveTo>
                  <a:lnTo>
                    <a:pt x="293802" y="1219200"/>
                  </a:lnTo>
                  <a:lnTo>
                    <a:pt x="259566" y="1231900"/>
                  </a:lnTo>
                  <a:lnTo>
                    <a:pt x="195453" y="1257300"/>
                  </a:lnTo>
                  <a:lnTo>
                    <a:pt x="137132" y="1282700"/>
                  </a:lnTo>
                  <a:lnTo>
                    <a:pt x="84576" y="1308100"/>
                  </a:lnTo>
                  <a:lnTo>
                    <a:pt x="60452" y="1320800"/>
                  </a:lnTo>
                  <a:lnTo>
                    <a:pt x="198038" y="1320800"/>
                  </a:lnTo>
                  <a:lnTo>
                    <a:pt x="229234" y="1308100"/>
                  </a:lnTo>
                  <a:lnTo>
                    <a:pt x="262028" y="1295400"/>
                  </a:lnTo>
                  <a:lnTo>
                    <a:pt x="296425" y="1282700"/>
                  </a:lnTo>
                  <a:lnTo>
                    <a:pt x="332429" y="1270000"/>
                  </a:lnTo>
                  <a:lnTo>
                    <a:pt x="370043" y="1257300"/>
                  </a:lnTo>
                  <a:lnTo>
                    <a:pt x="409272" y="1257300"/>
                  </a:lnTo>
                  <a:lnTo>
                    <a:pt x="450121" y="1244600"/>
                  </a:lnTo>
                  <a:lnTo>
                    <a:pt x="492592" y="1231900"/>
                  </a:lnTo>
                  <a:lnTo>
                    <a:pt x="536691" y="1231900"/>
                  </a:lnTo>
                  <a:lnTo>
                    <a:pt x="582422" y="1219200"/>
                  </a:lnTo>
                  <a:close/>
                </a:path>
                <a:path w="3255009" h="2501900">
                  <a:moveTo>
                    <a:pt x="819229" y="1155700"/>
                  </a:moveTo>
                  <a:lnTo>
                    <a:pt x="667894" y="1155700"/>
                  </a:lnTo>
                  <a:lnTo>
                    <a:pt x="620426" y="1168400"/>
                  </a:lnTo>
                  <a:lnTo>
                    <a:pt x="872662" y="1168400"/>
                  </a:lnTo>
                  <a:lnTo>
                    <a:pt x="819229" y="1155700"/>
                  </a:lnTo>
                  <a:close/>
                </a:path>
                <a:path w="3255009" h="2501900">
                  <a:moveTo>
                    <a:pt x="947279" y="12700"/>
                  </a:moveTo>
                  <a:lnTo>
                    <a:pt x="568303" y="12700"/>
                  </a:lnTo>
                  <a:lnTo>
                    <a:pt x="542222" y="25400"/>
                  </a:lnTo>
                  <a:lnTo>
                    <a:pt x="995052" y="25400"/>
                  </a:lnTo>
                  <a:lnTo>
                    <a:pt x="947279" y="12700"/>
                  </a:lnTo>
                  <a:close/>
                </a:path>
                <a:path w="3255009" h="2501900">
                  <a:moveTo>
                    <a:pt x="856414" y="0"/>
                  </a:moveTo>
                  <a:lnTo>
                    <a:pt x="627616" y="0"/>
                  </a:lnTo>
                  <a:lnTo>
                    <a:pt x="596797" y="12700"/>
                  </a:lnTo>
                  <a:lnTo>
                    <a:pt x="901037" y="12700"/>
                  </a:lnTo>
                  <a:lnTo>
                    <a:pt x="856414" y="0"/>
                  </a:lnTo>
                  <a:close/>
                </a:path>
              </a:pathLst>
            </a:custGeom>
            <a:solidFill>
              <a:srgbClr val="484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722336" y="1188249"/>
              <a:ext cx="1414780" cy="438784"/>
            </a:xfrm>
            <a:custGeom>
              <a:avLst/>
              <a:gdLst/>
              <a:ahLst/>
              <a:cxnLst/>
              <a:rect l="l" t="t" r="r" b="b"/>
              <a:pathLst>
                <a:path w="1414780" h="438785">
                  <a:moveTo>
                    <a:pt x="950925" y="140487"/>
                  </a:moveTo>
                  <a:lnTo>
                    <a:pt x="929436" y="106781"/>
                  </a:lnTo>
                  <a:lnTo>
                    <a:pt x="881570" y="70777"/>
                  </a:lnTo>
                  <a:lnTo>
                    <a:pt x="812406" y="37592"/>
                  </a:lnTo>
                  <a:lnTo>
                    <a:pt x="771410" y="23634"/>
                  </a:lnTo>
                  <a:lnTo>
                    <a:pt x="726986" y="12293"/>
                  </a:lnTo>
                  <a:lnTo>
                    <a:pt x="679767" y="4203"/>
                  </a:lnTo>
                  <a:lnTo>
                    <a:pt x="630389" y="0"/>
                  </a:lnTo>
                  <a:lnTo>
                    <a:pt x="579488" y="317"/>
                  </a:lnTo>
                  <a:lnTo>
                    <a:pt x="527685" y="5791"/>
                  </a:lnTo>
                  <a:lnTo>
                    <a:pt x="363283" y="37388"/>
                  </a:lnTo>
                  <a:lnTo>
                    <a:pt x="253517" y="92951"/>
                  </a:lnTo>
                  <a:lnTo>
                    <a:pt x="148907" y="213029"/>
                  </a:lnTo>
                  <a:lnTo>
                    <a:pt x="0" y="438162"/>
                  </a:lnTo>
                  <a:lnTo>
                    <a:pt x="68694" y="382879"/>
                  </a:lnTo>
                  <a:lnTo>
                    <a:pt x="133616" y="334860"/>
                  </a:lnTo>
                  <a:lnTo>
                    <a:pt x="194906" y="293649"/>
                  </a:lnTo>
                  <a:lnTo>
                    <a:pt x="252755" y="258775"/>
                  </a:lnTo>
                  <a:lnTo>
                    <a:pt x="307314" y="229768"/>
                  </a:lnTo>
                  <a:lnTo>
                    <a:pt x="358762" y="206159"/>
                  </a:lnTo>
                  <a:lnTo>
                    <a:pt x="407263" y="187490"/>
                  </a:lnTo>
                  <a:lnTo>
                    <a:pt x="452970" y="173278"/>
                  </a:lnTo>
                  <a:lnTo>
                    <a:pt x="496074" y="163068"/>
                  </a:lnTo>
                  <a:lnTo>
                    <a:pt x="536740" y="156387"/>
                  </a:lnTo>
                  <a:lnTo>
                    <a:pt x="575106" y="152755"/>
                  </a:lnTo>
                  <a:lnTo>
                    <a:pt x="611365" y="151714"/>
                  </a:lnTo>
                  <a:lnTo>
                    <a:pt x="645680" y="152793"/>
                  </a:lnTo>
                  <a:lnTo>
                    <a:pt x="678218" y="155524"/>
                  </a:lnTo>
                  <a:lnTo>
                    <a:pt x="709142" y="159435"/>
                  </a:lnTo>
                  <a:lnTo>
                    <a:pt x="738619" y="164071"/>
                  </a:lnTo>
                  <a:lnTo>
                    <a:pt x="766813" y="168948"/>
                  </a:lnTo>
                  <a:lnTo>
                    <a:pt x="793902" y="173596"/>
                  </a:lnTo>
                  <a:lnTo>
                    <a:pt x="820039" y="177558"/>
                  </a:lnTo>
                  <a:lnTo>
                    <a:pt x="845413" y="180365"/>
                  </a:lnTo>
                  <a:lnTo>
                    <a:pt x="870153" y="181533"/>
                  </a:lnTo>
                  <a:lnTo>
                    <a:pt x="894473" y="180606"/>
                  </a:lnTo>
                  <a:lnTo>
                    <a:pt x="922591" y="175590"/>
                  </a:lnTo>
                  <a:lnTo>
                    <a:pt x="940955" y="166789"/>
                  </a:lnTo>
                  <a:lnTo>
                    <a:pt x="950188" y="154889"/>
                  </a:lnTo>
                  <a:lnTo>
                    <a:pt x="950925" y="140487"/>
                  </a:lnTo>
                  <a:close/>
                </a:path>
                <a:path w="1414780" h="438785">
                  <a:moveTo>
                    <a:pt x="1414729" y="285178"/>
                  </a:moveTo>
                  <a:lnTo>
                    <a:pt x="1394129" y="244652"/>
                  </a:lnTo>
                  <a:lnTo>
                    <a:pt x="1353985" y="205028"/>
                  </a:lnTo>
                  <a:lnTo>
                    <a:pt x="1297940" y="171145"/>
                  </a:lnTo>
                  <a:lnTo>
                    <a:pt x="1236103" y="149796"/>
                  </a:lnTo>
                  <a:lnTo>
                    <a:pt x="1179969" y="144310"/>
                  </a:lnTo>
                  <a:lnTo>
                    <a:pt x="1135634" y="154381"/>
                  </a:lnTo>
                  <a:lnTo>
                    <a:pt x="1109230" y="179755"/>
                  </a:lnTo>
                  <a:lnTo>
                    <a:pt x="1106563" y="216344"/>
                  </a:lnTo>
                  <a:lnTo>
                    <a:pt x="1127150" y="256870"/>
                  </a:lnTo>
                  <a:lnTo>
                    <a:pt x="1167282" y="296481"/>
                  </a:lnTo>
                  <a:lnTo>
                    <a:pt x="1223276" y="330352"/>
                  </a:lnTo>
                  <a:lnTo>
                    <a:pt x="1285189" y="351751"/>
                  </a:lnTo>
                  <a:lnTo>
                    <a:pt x="1341361" y="357251"/>
                  </a:lnTo>
                  <a:lnTo>
                    <a:pt x="1385697" y="347141"/>
                  </a:lnTo>
                  <a:lnTo>
                    <a:pt x="1412125" y="321729"/>
                  </a:lnTo>
                  <a:lnTo>
                    <a:pt x="1414729" y="285178"/>
                  </a:lnTo>
                  <a:close/>
                </a:path>
              </a:pathLst>
            </a:custGeom>
            <a:solidFill>
              <a:srgbClr val="F17F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87422" y="2560154"/>
              <a:ext cx="3071649" cy="241974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523592" y="5061217"/>
              <a:ext cx="795019" cy="23486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4549120" y="5107876"/>
              <a:ext cx="741045" cy="571500"/>
            </a:xfrm>
            <a:custGeom>
              <a:avLst/>
              <a:gdLst/>
              <a:ahLst/>
              <a:cxnLst/>
              <a:rect l="l" t="t" r="r" b="b"/>
              <a:pathLst>
                <a:path w="741044" h="571500">
                  <a:moveTo>
                    <a:pt x="0" y="0"/>
                  </a:moveTo>
                  <a:lnTo>
                    <a:pt x="11886" y="74426"/>
                  </a:lnTo>
                  <a:lnTo>
                    <a:pt x="25014" y="143768"/>
                  </a:lnTo>
                  <a:lnTo>
                    <a:pt x="39402" y="208001"/>
                  </a:lnTo>
                  <a:lnTo>
                    <a:pt x="55072" y="267098"/>
                  </a:lnTo>
                  <a:lnTo>
                    <a:pt x="72042" y="321034"/>
                  </a:lnTo>
                  <a:lnTo>
                    <a:pt x="90333" y="369784"/>
                  </a:lnTo>
                  <a:lnTo>
                    <a:pt x="109964" y="413322"/>
                  </a:lnTo>
                  <a:lnTo>
                    <a:pt x="130957" y="451623"/>
                  </a:lnTo>
                  <a:lnTo>
                    <a:pt x="153330" y="484660"/>
                  </a:lnTo>
                  <a:lnTo>
                    <a:pt x="202299" y="534843"/>
                  </a:lnTo>
                  <a:lnTo>
                    <a:pt x="257032" y="563665"/>
                  </a:lnTo>
                  <a:lnTo>
                    <a:pt x="317689" y="570923"/>
                  </a:lnTo>
                  <a:lnTo>
                    <a:pt x="350288" y="566402"/>
                  </a:lnTo>
                  <a:lnTo>
                    <a:pt x="501300" y="508574"/>
                  </a:lnTo>
                  <a:lnTo>
                    <a:pt x="577405" y="444977"/>
                  </a:lnTo>
                  <a:lnTo>
                    <a:pt x="646176" y="322738"/>
                  </a:lnTo>
                  <a:lnTo>
                    <a:pt x="741045" y="98971"/>
                  </a:lnTo>
                  <a:lnTo>
                    <a:pt x="488578" y="201794"/>
                  </a:lnTo>
                  <a:lnTo>
                    <a:pt x="327231" y="225759"/>
                  </a:lnTo>
                  <a:lnTo>
                    <a:pt x="187529" y="1615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1D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552422" y="5110759"/>
              <a:ext cx="727710" cy="262890"/>
            </a:xfrm>
            <a:custGeom>
              <a:avLst/>
              <a:gdLst/>
              <a:ahLst/>
              <a:cxnLst/>
              <a:rect l="l" t="t" r="r" b="b"/>
              <a:pathLst>
                <a:path w="727709" h="262889">
                  <a:moveTo>
                    <a:pt x="0" y="0"/>
                  </a:moveTo>
                  <a:lnTo>
                    <a:pt x="29678" y="59066"/>
                  </a:lnTo>
                  <a:lnTo>
                    <a:pt x="51101" y="91454"/>
                  </a:lnTo>
                  <a:lnTo>
                    <a:pt x="77540" y="124228"/>
                  </a:lnTo>
                  <a:lnTo>
                    <a:pt x="109469" y="156250"/>
                  </a:lnTo>
                  <a:lnTo>
                    <a:pt x="147357" y="186383"/>
                  </a:lnTo>
                  <a:lnTo>
                    <a:pt x="191677" y="213488"/>
                  </a:lnTo>
                  <a:lnTo>
                    <a:pt x="242900" y="236427"/>
                  </a:lnTo>
                  <a:lnTo>
                    <a:pt x="301498" y="254063"/>
                  </a:lnTo>
                  <a:lnTo>
                    <a:pt x="357017" y="262579"/>
                  </a:lnTo>
                  <a:lnTo>
                    <a:pt x="410392" y="262565"/>
                  </a:lnTo>
                  <a:lnTo>
                    <a:pt x="461352" y="255227"/>
                  </a:lnTo>
                  <a:lnTo>
                    <a:pt x="509625" y="241773"/>
                  </a:lnTo>
                  <a:lnTo>
                    <a:pt x="554942" y="223408"/>
                  </a:lnTo>
                  <a:lnTo>
                    <a:pt x="597032" y="201340"/>
                  </a:lnTo>
                  <a:lnTo>
                    <a:pt x="635624" y="176773"/>
                  </a:lnTo>
                  <a:lnTo>
                    <a:pt x="670448" y="150915"/>
                  </a:lnTo>
                  <a:lnTo>
                    <a:pt x="701233" y="124973"/>
                  </a:lnTo>
                  <a:lnTo>
                    <a:pt x="727710" y="100152"/>
                  </a:lnTo>
                  <a:lnTo>
                    <a:pt x="658645" y="125440"/>
                  </a:lnTo>
                  <a:lnTo>
                    <a:pt x="591882" y="143092"/>
                  </a:lnTo>
                  <a:lnTo>
                    <a:pt x="527615" y="153856"/>
                  </a:lnTo>
                  <a:lnTo>
                    <a:pt x="466041" y="158480"/>
                  </a:lnTo>
                  <a:lnTo>
                    <a:pt x="407357" y="157711"/>
                  </a:lnTo>
                  <a:lnTo>
                    <a:pt x="351759" y="152297"/>
                  </a:lnTo>
                  <a:lnTo>
                    <a:pt x="299442" y="142986"/>
                  </a:lnTo>
                  <a:lnTo>
                    <a:pt x="250605" y="130525"/>
                  </a:lnTo>
                  <a:lnTo>
                    <a:pt x="205442" y="115662"/>
                  </a:lnTo>
                  <a:lnTo>
                    <a:pt x="164151" y="99144"/>
                  </a:lnTo>
                  <a:lnTo>
                    <a:pt x="126927" y="81720"/>
                  </a:lnTo>
                  <a:lnTo>
                    <a:pt x="65467" y="47141"/>
                  </a:lnTo>
                  <a:lnTo>
                    <a:pt x="22635" y="17907"/>
                  </a:lnTo>
                  <a:lnTo>
                    <a:pt x="8694" y="7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537182" y="5092115"/>
              <a:ext cx="758825" cy="298450"/>
            </a:xfrm>
            <a:custGeom>
              <a:avLst/>
              <a:gdLst/>
              <a:ahLst/>
              <a:cxnLst/>
              <a:rect l="l" t="t" r="r" b="b"/>
              <a:pathLst>
                <a:path w="758825" h="298450">
                  <a:moveTo>
                    <a:pt x="17780" y="0"/>
                  </a:moveTo>
                  <a:lnTo>
                    <a:pt x="10922" y="419"/>
                  </a:lnTo>
                  <a:lnTo>
                    <a:pt x="6096" y="5727"/>
                  </a:lnTo>
                  <a:lnTo>
                    <a:pt x="1270" y="10883"/>
                  </a:lnTo>
                  <a:lnTo>
                    <a:pt x="15613" y="54715"/>
                  </a:lnTo>
                  <a:lnTo>
                    <a:pt x="54628" y="119564"/>
                  </a:lnTo>
                  <a:lnTo>
                    <a:pt x="81860" y="153663"/>
                  </a:lnTo>
                  <a:lnTo>
                    <a:pt x="114766" y="187061"/>
                  </a:lnTo>
                  <a:lnTo>
                    <a:pt x="153989" y="218645"/>
                  </a:lnTo>
                  <a:lnTo>
                    <a:pt x="199973" y="247102"/>
                  </a:lnTo>
                  <a:lnTo>
                    <a:pt x="253212" y="271170"/>
                  </a:lnTo>
                  <a:lnTo>
                    <a:pt x="314198" y="289585"/>
                  </a:lnTo>
                  <a:lnTo>
                    <a:pt x="371765" y="298393"/>
                  </a:lnTo>
                  <a:lnTo>
                    <a:pt x="427071" y="298288"/>
                  </a:lnTo>
                  <a:lnTo>
                    <a:pt x="479810" y="290569"/>
                  </a:lnTo>
                  <a:lnTo>
                    <a:pt x="529679" y="276533"/>
                  </a:lnTo>
                  <a:lnTo>
                    <a:pt x="560145" y="264101"/>
                  </a:lnTo>
                  <a:lnTo>
                    <a:pt x="420068" y="264101"/>
                  </a:lnTo>
                  <a:lnTo>
                    <a:pt x="370634" y="263751"/>
                  </a:lnTo>
                  <a:lnTo>
                    <a:pt x="319278" y="255765"/>
                  </a:lnTo>
                  <a:lnTo>
                    <a:pt x="262939" y="238865"/>
                  </a:lnTo>
                  <a:lnTo>
                    <a:pt x="213691" y="216924"/>
                  </a:lnTo>
                  <a:lnTo>
                    <a:pt x="171084" y="191045"/>
                  </a:lnTo>
                  <a:lnTo>
                    <a:pt x="134666" y="162333"/>
                  </a:lnTo>
                  <a:lnTo>
                    <a:pt x="103987" y="131895"/>
                  </a:lnTo>
                  <a:lnTo>
                    <a:pt x="78594" y="100834"/>
                  </a:lnTo>
                  <a:lnTo>
                    <a:pt x="58039" y="70256"/>
                  </a:lnTo>
                  <a:lnTo>
                    <a:pt x="121083" y="70256"/>
                  </a:lnTo>
                  <a:lnTo>
                    <a:pt x="114686" y="66837"/>
                  </a:lnTo>
                  <a:lnTo>
                    <a:pt x="63494" y="34848"/>
                  </a:lnTo>
                  <a:lnTo>
                    <a:pt x="31528" y="11201"/>
                  </a:lnTo>
                  <a:lnTo>
                    <a:pt x="23241" y="4356"/>
                  </a:lnTo>
                  <a:lnTo>
                    <a:pt x="17780" y="0"/>
                  </a:lnTo>
                  <a:close/>
                </a:path>
                <a:path w="758825" h="298450">
                  <a:moveTo>
                    <a:pt x="716329" y="164642"/>
                  </a:moveTo>
                  <a:lnTo>
                    <a:pt x="663956" y="164642"/>
                  </a:lnTo>
                  <a:lnTo>
                    <a:pt x="630684" y="188060"/>
                  </a:lnTo>
                  <a:lnTo>
                    <a:pt x="594169" y="210141"/>
                  </a:lnTo>
                  <a:lnTo>
                    <a:pt x="554629" y="229836"/>
                  </a:lnTo>
                  <a:lnTo>
                    <a:pt x="512286" y="246094"/>
                  </a:lnTo>
                  <a:lnTo>
                    <a:pt x="467359" y="257866"/>
                  </a:lnTo>
                  <a:lnTo>
                    <a:pt x="420068" y="264101"/>
                  </a:lnTo>
                  <a:lnTo>
                    <a:pt x="560145" y="264101"/>
                  </a:lnTo>
                  <a:lnTo>
                    <a:pt x="576373" y="257479"/>
                  </a:lnTo>
                  <a:lnTo>
                    <a:pt x="619589" y="234705"/>
                  </a:lnTo>
                  <a:lnTo>
                    <a:pt x="659022" y="209509"/>
                  </a:lnTo>
                  <a:lnTo>
                    <a:pt x="694368" y="183190"/>
                  </a:lnTo>
                  <a:lnTo>
                    <a:pt x="716329" y="164642"/>
                  </a:lnTo>
                  <a:close/>
                </a:path>
                <a:path w="758825" h="298450">
                  <a:moveTo>
                    <a:pt x="121083" y="70256"/>
                  </a:moveTo>
                  <a:lnTo>
                    <a:pt x="58039" y="70256"/>
                  </a:lnTo>
                  <a:lnTo>
                    <a:pt x="82691" y="85973"/>
                  </a:lnTo>
                  <a:lnTo>
                    <a:pt x="144699" y="119894"/>
                  </a:lnTo>
                  <a:lnTo>
                    <a:pt x="181709" y="136754"/>
                  </a:lnTo>
                  <a:lnTo>
                    <a:pt x="222493" y="152652"/>
                  </a:lnTo>
                  <a:lnTo>
                    <a:pt x="266879" y="166917"/>
                  </a:lnTo>
                  <a:lnTo>
                    <a:pt x="314695" y="178878"/>
                  </a:lnTo>
                  <a:lnTo>
                    <a:pt x="365768" y="187862"/>
                  </a:lnTo>
                  <a:lnTo>
                    <a:pt x="419925" y="193199"/>
                  </a:lnTo>
                  <a:lnTo>
                    <a:pt x="476995" y="194216"/>
                  </a:lnTo>
                  <a:lnTo>
                    <a:pt x="536805" y="190244"/>
                  </a:lnTo>
                  <a:lnTo>
                    <a:pt x="599183" y="180610"/>
                  </a:lnTo>
                  <a:lnTo>
                    <a:pt x="663956" y="164642"/>
                  </a:lnTo>
                  <a:lnTo>
                    <a:pt x="716329" y="164642"/>
                  </a:lnTo>
                  <a:lnTo>
                    <a:pt x="722029" y="159828"/>
                  </a:lnTo>
                  <a:lnTo>
                    <a:pt x="480612" y="159828"/>
                  </a:lnTo>
                  <a:lnTo>
                    <a:pt x="422810" y="159032"/>
                  </a:lnTo>
                  <a:lnTo>
                    <a:pt x="368065" y="153663"/>
                  </a:lnTo>
                  <a:lnTo>
                    <a:pt x="316573" y="144460"/>
                  </a:lnTo>
                  <a:lnTo>
                    <a:pt x="268526" y="132164"/>
                  </a:lnTo>
                  <a:lnTo>
                    <a:pt x="224120" y="117513"/>
                  </a:lnTo>
                  <a:lnTo>
                    <a:pt x="183548" y="101249"/>
                  </a:lnTo>
                  <a:lnTo>
                    <a:pt x="147005" y="84110"/>
                  </a:lnTo>
                  <a:lnTo>
                    <a:pt x="121083" y="70256"/>
                  </a:lnTo>
                  <a:close/>
                </a:path>
                <a:path w="758825" h="298450">
                  <a:moveTo>
                    <a:pt x="744982" y="99682"/>
                  </a:moveTo>
                  <a:lnTo>
                    <a:pt x="670417" y="127374"/>
                  </a:lnTo>
                  <a:lnTo>
                    <a:pt x="604609" y="144738"/>
                  </a:lnTo>
                  <a:lnTo>
                    <a:pt x="541276" y="155310"/>
                  </a:lnTo>
                  <a:lnTo>
                    <a:pt x="480612" y="159828"/>
                  </a:lnTo>
                  <a:lnTo>
                    <a:pt x="722029" y="159828"/>
                  </a:lnTo>
                  <a:lnTo>
                    <a:pt x="725324" y="157044"/>
                  </a:lnTo>
                  <a:lnTo>
                    <a:pt x="751586" y="132372"/>
                  </a:lnTo>
                  <a:lnTo>
                    <a:pt x="757047" y="127025"/>
                  </a:lnTo>
                  <a:lnTo>
                    <a:pt x="758571" y="117995"/>
                  </a:lnTo>
                  <a:lnTo>
                    <a:pt x="755396" y="110566"/>
                  </a:lnTo>
                  <a:lnTo>
                    <a:pt x="752094" y="103187"/>
                  </a:lnTo>
                  <a:lnTo>
                    <a:pt x="744982" y="99682"/>
                  </a:lnTo>
                  <a:close/>
                </a:path>
              </a:pathLst>
            </a:custGeom>
            <a:solidFill>
              <a:srgbClr val="D5D6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640941" y="5421675"/>
              <a:ext cx="436245" cy="257175"/>
            </a:xfrm>
            <a:custGeom>
              <a:avLst/>
              <a:gdLst/>
              <a:ahLst/>
              <a:cxnLst/>
              <a:rect l="l" t="t" r="r" b="b"/>
              <a:pathLst>
                <a:path w="436244" h="257175">
                  <a:moveTo>
                    <a:pt x="140810" y="0"/>
                  </a:moveTo>
                  <a:lnTo>
                    <a:pt x="99409" y="3005"/>
                  </a:lnTo>
                  <a:lnTo>
                    <a:pt x="60527" y="17502"/>
                  </a:lnTo>
                  <a:lnTo>
                    <a:pt x="26584" y="37914"/>
                  </a:lnTo>
                  <a:lnTo>
                    <a:pt x="0" y="58666"/>
                  </a:lnTo>
                  <a:lnTo>
                    <a:pt x="27304" y="116355"/>
                  </a:lnTo>
                  <a:lnTo>
                    <a:pt x="57150" y="164287"/>
                  </a:lnTo>
                  <a:lnTo>
                    <a:pt x="89591" y="202384"/>
                  </a:lnTo>
                  <a:lnTo>
                    <a:pt x="124682" y="230568"/>
                  </a:lnTo>
                  <a:lnTo>
                    <a:pt x="162475" y="248762"/>
                  </a:lnTo>
                  <a:lnTo>
                    <a:pt x="203025" y="256885"/>
                  </a:lnTo>
                  <a:lnTo>
                    <a:pt x="246384" y="254862"/>
                  </a:lnTo>
                  <a:lnTo>
                    <a:pt x="292608" y="242613"/>
                  </a:lnTo>
                  <a:lnTo>
                    <a:pt x="330295" y="224896"/>
                  </a:lnTo>
                  <a:lnTo>
                    <a:pt x="366839" y="200528"/>
                  </a:lnTo>
                  <a:lnTo>
                    <a:pt x="402050" y="170650"/>
                  </a:lnTo>
                  <a:lnTo>
                    <a:pt x="435737" y="136403"/>
                  </a:lnTo>
                  <a:lnTo>
                    <a:pt x="380186" y="47654"/>
                  </a:lnTo>
                  <a:lnTo>
                    <a:pt x="308991" y="26591"/>
                  </a:lnTo>
                  <a:lnTo>
                    <a:pt x="247606" y="39024"/>
                  </a:lnTo>
                  <a:lnTo>
                    <a:pt x="221488" y="50767"/>
                  </a:lnTo>
                  <a:lnTo>
                    <a:pt x="182309" y="14061"/>
                  </a:lnTo>
                  <a:lnTo>
                    <a:pt x="140810" y="0"/>
                  </a:lnTo>
                  <a:close/>
                </a:path>
              </a:pathLst>
            </a:custGeom>
            <a:solidFill>
              <a:srgbClr val="F285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625320" y="5404929"/>
              <a:ext cx="466725" cy="291465"/>
            </a:xfrm>
            <a:custGeom>
              <a:avLst/>
              <a:gdLst/>
              <a:ahLst/>
              <a:cxnLst/>
              <a:rect l="l" t="t" r="r" b="b"/>
              <a:pathLst>
                <a:path w="466725" h="291464">
                  <a:moveTo>
                    <a:pt x="152738" y="0"/>
                  </a:moveTo>
                  <a:lnTo>
                    <a:pt x="109156" y="4299"/>
                  </a:lnTo>
                  <a:lnTo>
                    <a:pt x="68791" y="19724"/>
                  </a:lnTo>
                  <a:lnTo>
                    <a:pt x="34120" y="40580"/>
                  </a:lnTo>
                  <a:lnTo>
                    <a:pt x="1905" y="66192"/>
                  </a:lnTo>
                  <a:lnTo>
                    <a:pt x="0" y="75705"/>
                  </a:lnTo>
                  <a:lnTo>
                    <a:pt x="3302" y="83223"/>
                  </a:lnTo>
                  <a:lnTo>
                    <a:pt x="28820" y="137742"/>
                  </a:lnTo>
                  <a:lnTo>
                    <a:pt x="56593" y="184017"/>
                  </a:lnTo>
                  <a:lnTo>
                    <a:pt x="86599" y="222034"/>
                  </a:lnTo>
                  <a:lnTo>
                    <a:pt x="118816" y="251778"/>
                  </a:lnTo>
                  <a:lnTo>
                    <a:pt x="153222" y="273236"/>
                  </a:lnTo>
                  <a:lnTo>
                    <a:pt x="189794" y="286394"/>
                  </a:lnTo>
                  <a:lnTo>
                    <a:pt x="228511" y="291237"/>
                  </a:lnTo>
                  <a:lnTo>
                    <a:pt x="269351" y="287750"/>
                  </a:lnTo>
                  <a:lnTo>
                    <a:pt x="312293" y="275920"/>
                  </a:lnTo>
                  <a:lnTo>
                    <a:pt x="348775" y="259070"/>
                  </a:lnTo>
                  <a:lnTo>
                    <a:pt x="353192" y="256201"/>
                  </a:lnTo>
                  <a:lnTo>
                    <a:pt x="223093" y="256201"/>
                  </a:lnTo>
                  <a:lnTo>
                    <a:pt x="186141" y="249442"/>
                  </a:lnTo>
                  <a:lnTo>
                    <a:pt x="119180" y="209014"/>
                  </a:lnTo>
                  <a:lnTo>
                    <a:pt x="89032" y="175365"/>
                  </a:lnTo>
                  <a:lnTo>
                    <a:pt x="61013" y="132771"/>
                  </a:lnTo>
                  <a:lnTo>
                    <a:pt x="35052" y="81242"/>
                  </a:lnTo>
                  <a:lnTo>
                    <a:pt x="68299" y="57900"/>
                  </a:lnTo>
                  <a:lnTo>
                    <a:pt x="106631" y="39817"/>
                  </a:lnTo>
                  <a:lnTo>
                    <a:pt x="147541" y="33190"/>
                  </a:lnTo>
                  <a:lnTo>
                    <a:pt x="222192" y="33190"/>
                  </a:lnTo>
                  <a:lnTo>
                    <a:pt x="197061" y="12518"/>
                  </a:lnTo>
                  <a:lnTo>
                    <a:pt x="152738" y="0"/>
                  </a:lnTo>
                  <a:close/>
                </a:path>
                <a:path w="466725" h="291464">
                  <a:moveTo>
                    <a:pt x="415450" y="60552"/>
                  </a:moveTo>
                  <a:lnTo>
                    <a:pt x="331124" y="60552"/>
                  </a:lnTo>
                  <a:lnTo>
                    <a:pt x="376682" y="71730"/>
                  </a:lnTo>
                  <a:lnTo>
                    <a:pt x="394424" y="84134"/>
                  </a:lnTo>
                  <a:lnTo>
                    <a:pt x="409654" y="101240"/>
                  </a:lnTo>
                  <a:lnTo>
                    <a:pt x="422527" y="122691"/>
                  </a:lnTo>
                  <a:lnTo>
                    <a:pt x="433197" y="148133"/>
                  </a:lnTo>
                  <a:lnTo>
                    <a:pt x="400286" y="180440"/>
                  </a:lnTo>
                  <a:lnTo>
                    <a:pt x="367744" y="207224"/>
                  </a:lnTo>
                  <a:lnTo>
                    <a:pt x="335702" y="228120"/>
                  </a:lnTo>
                  <a:lnTo>
                    <a:pt x="262453" y="253977"/>
                  </a:lnTo>
                  <a:lnTo>
                    <a:pt x="223093" y="256201"/>
                  </a:lnTo>
                  <a:lnTo>
                    <a:pt x="353192" y="256201"/>
                  </a:lnTo>
                  <a:lnTo>
                    <a:pt x="385746" y="235056"/>
                  </a:lnTo>
                  <a:lnTo>
                    <a:pt x="423074" y="203963"/>
                  </a:lnTo>
                  <a:lnTo>
                    <a:pt x="460629" y="165875"/>
                  </a:lnTo>
                  <a:lnTo>
                    <a:pt x="466344" y="153772"/>
                  </a:lnTo>
                  <a:lnTo>
                    <a:pt x="464312" y="147193"/>
                  </a:lnTo>
                  <a:lnTo>
                    <a:pt x="450802" y="110693"/>
                  </a:lnTo>
                  <a:lnTo>
                    <a:pt x="433387" y="80548"/>
                  </a:lnTo>
                  <a:lnTo>
                    <a:pt x="415450" y="60552"/>
                  </a:lnTo>
                  <a:close/>
                </a:path>
                <a:path w="466725" h="291464">
                  <a:moveTo>
                    <a:pt x="222192" y="33190"/>
                  </a:moveTo>
                  <a:lnTo>
                    <a:pt x="147541" y="33190"/>
                  </a:lnTo>
                  <a:lnTo>
                    <a:pt x="188524" y="44221"/>
                  </a:lnTo>
                  <a:lnTo>
                    <a:pt x="227076" y="79108"/>
                  </a:lnTo>
                  <a:lnTo>
                    <a:pt x="231267" y="84557"/>
                  </a:lnTo>
                  <a:lnTo>
                    <a:pt x="237490" y="86208"/>
                  </a:lnTo>
                  <a:lnTo>
                    <a:pt x="243078" y="83083"/>
                  </a:lnTo>
                  <a:lnTo>
                    <a:pt x="256059" y="76830"/>
                  </a:lnTo>
                  <a:lnTo>
                    <a:pt x="288163" y="65786"/>
                  </a:lnTo>
                  <a:lnTo>
                    <a:pt x="331124" y="60552"/>
                  </a:lnTo>
                  <a:lnTo>
                    <a:pt x="415450" y="60552"/>
                  </a:lnTo>
                  <a:lnTo>
                    <a:pt x="412162" y="56887"/>
                  </a:lnTo>
                  <a:lnTo>
                    <a:pt x="398500" y="47549"/>
                  </a:lnTo>
                  <a:lnTo>
                    <a:pt x="239649" y="47549"/>
                  </a:lnTo>
                  <a:lnTo>
                    <a:pt x="222192" y="33190"/>
                  </a:lnTo>
                  <a:close/>
                </a:path>
                <a:path w="466725" h="291464">
                  <a:moveTo>
                    <a:pt x="342519" y="26735"/>
                  </a:moveTo>
                  <a:lnTo>
                    <a:pt x="299815" y="28245"/>
                  </a:lnTo>
                  <a:lnTo>
                    <a:pt x="263921" y="37479"/>
                  </a:lnTo>
                  <a:lnTo>
                    <a:pt x="239649" y="47549"/>
                  </a:lnTo>
                  <a:lnTo>
                    <a:pt x="398500" y="47549"/>
                  </a:lnTo>
                  <a:lnTo>
                    <a:pt x="387223" y="39840"/>
                  </a:lnTo>
                  <a:lnTo>
                    <a:pt x="342519" y="26735"/>
                  </a:lnTo>
                  <a:close/>
                </a:path>
              </a:pathLst>
            </a:custGeom>
            <a:solidFill>
              <a:srgbClr val="D157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4534388" y="5089562"/>
              <a:ext cx="770890" cy="605790"/>
            </a:xfrm>
            <a:custGeom>
              <a:avLst/>
              <a:gdLst/>
              <a:ahLst/>
              <a:cxnLst/>
              <a:rect l="l" t="t" r="r" b="b"/>
              <a:pathLst>
                <a:path w="770890" h="605789">
                  <a:moveTo>
                    <a:pt x="12192" y="0"/>
                  </a:moveTo>
                  <a:lnTo>
                    <a:pt x="7239" y="3594"/>
                  </a:lnTo>
                  <a:lnTo>
                    <a:pt x="2413" y="7378"/>
                  </a:lnTo>
                  <a:lnTo>
                    <a:pt x="0" y="14478"/>
                  </a:lnTo>
                  <a:lnTo>
                    <a:pt x="1016" y="21336"/>
                  </a:lnTo>
                  <a:lnTo>
                    <a:pt x="12276" y="92273"/>
                  </a:lnTo>
                  <a:lnTo>
                    <a:pt x="24603" y="158471"/>
                  </a:lnTo>
                  <a:lnTo>
                    <a:pt x="38010" y="219964"/>
                  </a:lnTo>
                  <a:lnTo>
                    <a:pt x="52512" y="276788"/>
                  </a:lnTo>
                  <a:lnTo>
                    <a:pt x="68121" y="328981"/>
                  </a:lnTo>
                  <a:lnTo>
                    <a:pt x="84851" y="376578"/>
                  </a:lnTo>
                  <a:lnTo>
                    <a:pt x="102717" y="419616"/>
                  </a:lnTo>
                  <a:lnTo>
                    <a:pt x="121731" y="458130"/>
                  </a:lnTo>
                  <a:lnTo>
                    <a:pt x="141908" y="492157"/>
                  </a:lnTo>
                  <a:lnTo>
                    <a:pt x="185804" y="546894"/>
                  </a:lnTo>
                  <a:lnTo>
                    <a:pt x="252813" y="592974"/>
                  </a:lnTo>
                  <a:lnTo>
                    <a:pt x="299624" y="605347"/>
                  </a:lnTo>
                  <a:lnTo>
                    <a:pt x="349817" y="604787"/>
                  </a:lnTo>
                  <a:lnTo>
                    <a:pt x="403225" y="591286"/>
                  </a:lnTo>
                  <a:lnTo>
                    <a:pt x="444684" y="571234"/>
                  </a:lnTo>
                  <a:lnTo>
                    <a:pt x="303212" y="571234"/>
                  </a:lnTo>
                  <a:lnTo>
                    <a:pt x="262207" y="560525"/>
                  </a:lnTo>
                  <a:lnTo>
                    <a:pt x="224144" y="538242"/>
                  </a:lnTo>
                  <a:lnTo>
                    <a:pt x="180117" y="493246"/>
                  </a:lnTo>
                  <a:lnTo>
                    <a:pt x="140307" y="428845"/>
                  </a:lnTo>
                  <a:lnTo>
                    <a:pt x="122002" y="389446"/>
                  </a:lnTo>
                  <a:lnTo>
                    <a:pt x="104771" y="345291"/>
                  </a:lnTo>
                  <a:lnTo>
                    <a:pt x="88619" y="296408"/>
                  </a:lnTo>
                  <a:lnTo>
                    <a:pt x="73553" y="242828"/>
                  </a:lnTo>
                  <a:lnTo>
                    <a:pt x="59578" y="184583"/>
                  </a:lnTo>
                  <a:lnTo>
                    <a:pt x="46700" y="121702"/>
                  </a:lnTo>
                  <a:lnTo>
                    <a:pt x="34925" y="54216"/>
                  </a:lnTo>
                  <a:lnTo>
                    <a:pt x="92923" y="54216"/>
                  </a:lnTo>
                  <a:lnTo>
                    <a:pt x="73411" y="41915"/>
                  </a:lnTo>
                  <a:lnTo>
                    <a:pt x="36456" y="15433"/>
                  </a:lnTo>
                  <a:lnTo>
                    <a:pt x="18415" y="50"/>
                  </a:lnTo>
                  <a:lnTo>
                    <a:pt x="12192" y="0"/>
                  </a:lnTo>
                  <a:close/>
                </a:path>
                <a:path w="770890" h="605789">
                  <a:moveTo>
                    <a:pt x="759036" y="145948"/>
                  </a:moveTo>
                  <a:lnTo>
                    <a:pt x="727075" y="145948"/>
                  </a:lnTo>
                  <a:lnTo>
                    <a:pt x="712693" y="176076"/>
                  </a:lnTo>
                  <a:lnTo>
                    <a:pt x="694268" y="212611"/>
                  </a:lnTo>
                  <a:lnTo>
                    <a:pt x="672095" y="253907"/>
                  </a:lnTo>
                  <a:lnTo>
                    <a:pt x="646469" y="298317"/>
                  </a:lnTo>
                  <a:lnTo>
                    <a:pt x="617685" y="344196"/>
                  </a:lnTo>
                  <a:lnTo>
                    <a:pt x="586040" y="389898"/>
                  </a:lnTo>
                  <a:lnTo>
                    <a:pt x="551828" y="433776"/>
                  </a:lnTo>
                  <a:lnTo>
                    <a:pt x="515345" y="474184"/>
                  </a:lnTo>
                  <a:lnTo>
                    <a:pt x="476886" y="509476"/>
                  </a:lnTo>
                  <a:lnTo>
                    <a:pt x="436747" y="538005"/>
                  </a:lnTo>
                  <a:lnTo>
                    <a:pt x="395224" y="558126"/>
                  </a:lnTo>
                  <a:lnTo>
                    <a:pt x="347456" y="570421"/>
                  </a:lnTo>
                  <a:lnTo>
                    <a:pt x="303212" y="571234"/>
                  </a:lnTo>
                  <a:lnTo>
                    <a:pt x="444684" y="571234"/>
                  </a:lnTo>
                  <a:lnTo>
                    <a:pt x="492562" y="538242"/>
                  </a:lnTo>
                  <a:lnTo>
                    <a:pt x="534160" y="500120"/>
                  </a:lnTo>
                  <a:lnTo>
                    <a:pt x="573322" y="456678"/>
                  </a:lnTo>
                  <a:lnTo>
                    <a:pt x="609756" y="409729"/>
                  </a:lnTo>
                  <a:lnTo>
                    <a:pt x="643170" y="361082"/>
                  </a:lnTo>
                  <a:lnTo>
                    <a:pt x="673272" y="312548"/>
                  </a:lnTo>
                  <a:lnTo>
                    <a:pt x="699769" y="265939"/>
                  </a:lnTo>
                  <a:lnTo>
                    <a:pt x="722370" y="223064"/>
                  </a:lnTo>
                  <a:lnTo>
                    <a:pt x="740782" y="185736"/>
                  </a:lnTo>
                  <a:lnTo>
                    <a:pt x="754714" y="155764"/>
                  </a:lnTo>
                  <a:lnTo>
                    <a:pt x="759036" y="145948"/>
                  </a:lnTo>
                  <a:close/>
                </a:path>
                <a:path w="770890" h="605789">
                  <a:moveTo>
                    <a:pt x="92923" y="54216"/>
                  </a:moveTo>
                  <a:lnTo>
                    <a:pt x="34925" y="54216"/>
                  </a:lnTo>
                  <a:lnTo>
                    <a:pt x="53709" y="67571"/>
                  </a:lnTo>
                  <a:lnTo>
                    <a:pt x="105274" y="99631"/>
                  </a:lnTo>
                  <a:lnTo>
                    <a:pt x="174239" y="134129"/>
                  </a:lnTo>
                  <a:lnTo>
                    <a:pt x="214773" y="150532"/>
                  </a:lnTo>
                  <a:lnTo>
                    <a:pt x="259089" y="165430"/>
                  </a:lnTo>
                  <a:lnTo>
                    <a:pt x="306998" y="178121"/>
                  </a:lnTo>
                  <a:lnTo>
                    <a:pt x="358311" y="187898"/>
                  </a:lnTo>
                  <a:lnTo>
                    <a:pt x="412839" y="194059"/>
                  </a:lnTo>
                  <a:lnTo>
                    <a:pt x="470392" y="195898"/>
                  </a:lnTo>
                  <a:lnTo>
                    <a:pt x="530781" y="192710"/>
                  </a:lnTo>
                  <a:lnTo>
                    <a:pt x="593818" y="183793"/>
                  </a:lnTo>
                  <a:lnTo>
                    <a:pt x="659312" y="168440"/>
                  </a:lnTo>
                  <a:lnTo>
                    <a:pt x="678270" y="162147"/>
                  </a:lnTo>
                  <a:lnTo>
                    <a:pt x="477980" y="162147"/>
                  </a:lnTo>
                  <a:lnTo>
                    <a:pt x="417029" y="160515"/>
                  </a:lnTo>
                  <a:lnTo>
                    <a:pt x="359508" y="153884"/>
                  </a:lnTo>
                  <a:lnTo>
                    <a:pt x="305661" y="143140"/>
                  </a:lnTo>
                  <a:lnTo>
                    <a:pt x="255733" y="129169"/>
                  </a:lnTo>
                  <a:lnTo>
                    <a:pt x="209967" y="112856"/>
                  </a:lnTo>
                  <a:lnTo>
                    <a:pt x="168608" y="95088"/>
                  </a:lnTo>
                  <a:lnTo>
                    <a:pt x="131899" y="76752"/>
                  </a:lnTo>
                  <a:lnTo>
                    <a:pt x="100086" y="58732"/>
                  </a:lnTo>
                  <a:lnTo>
                    <a:pt x="92923" y="54216"/>
                  </a:lnTo>
                  <a:close/>
                </a:path>
                <a:path w="770890" h="605789">
                  <a:moveTo>
                    <a:pt x="756412" y="98729"/>
                  </a:moveTo>
                  <a:lnTo>
                    <a:pt x="678974" y="128189"/>
                  </a:lnTo>
                  <a:lnTo>
                    <a:pt x="609197" y="146870"/>
                  </a:lnTo>
                  <a:lnTo>
                    <a:pt x="542118" y="157894"/>
                  </a:lnTo>
                  <a:lnTo>
                    <a:pt x="477980" y="162147"/>
                  </a:lnTo>
                  <a:lnTo>
                    <a:pt x="678270" y="162147"/>
                  </a:lnTo>
                  <a:lnTo>
                    <a:pt x="727075" y="145948"/>
                  </a:lnTo>
                  <a:lnTo>
                    <a:pt x="759036" y="145948"/>
                  </a:lnTo>
                  <a:lnTo>
                    <a:pt x="763874" y="134959"/>
                  </a:lnTo>
                  <a:lnTo>
                    <a:pt x="767969" y="125133"/>
                  </a:lnTo>
                  <a:lnTo>
                    <a:pt x="770636" y="118935"/>
                  </a:lnTo>
                  <a:lnTo>
                    <a:pt x="770128" y="111277"/>
                  </a:lnTo>
                  <a:lnTo>
                    <a:pt x="766318" y="105968"/>
                  </a:lnTo>
                  <a:lnTo>
                    <a:pt x="762635" y="100634"/>
                  </a:lnTo>
                  <a:lnTo>
                    <a:pt x="756412" y="98729"/>
                  </a:lnTo>
                  <a:close/>
                </a:path>
              </a:pathLst>
            </a:custGeom>
            <a:solidFill>
              <a:srgbClr val="9B4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75814" y="5128869"/>
              <a:ext cx="131496" cy="14203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36600" y="5002049"/>
              <a:ext cx="121791" cy="16685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4782673" y="4696637"/>
              <a:ext cx="175895" cy="271145"/>
            </a:xfrm>
            <a:custGeom>
              <a:avLst/>
              <a:gdLst/>
              <a:ahLst/>
              <a:cxnLst/>
              <a:rect l="l" t="t" r="r" b="b"/>
              <a:pathLst>
                <a:path w="175894" h="271145">
                  <a:moveTo>
                    <a:pt x="155448" y="0"/>
                  </a:moveTo>
                  <a:lnTo>
                    <a:pt x="81198" y="20462"/>
                  </a:lnTo>
                  <a:lnTo>
                    <a:pt x="43525" y="44721"/>
                  </a:lnTo>
                  <a:lnTo>
                    <a:pt x="14264" y="80382"/>
                  </a:lnTo>
                  <a:lnTo>
                    <a:pt x="0" y="128981"/>
                  </a:lnTo>
                  <a:lnTo>
                    <a:pt x="91" y="154091"/>
                  </a:lnTo>
                  <a:lnTo>
                    <a:pt x="13323" y="198314"/>
                  </a:lnTo>
                  <a:lnTo>
                    <a:pt x="60263" y="245331"/>
                  </a:lnTo>
                  <a:lnTo>
                    <a:pt x="96313" y="261383"/>
                  </a:lnTo>
                  <a:lnTo>
                    <a:pt x="138684" y="270586"/>
                  </a:lnTo>
                  <a:lnTo>
                    <a:pt x="146051" y="269676"/>
                  </a:lnTo>
                  <a:lnTo>
                    <a:pt x="152288" y="266174"/>
                  </a:lnTo>
                  <a:lnTo>
                    <a:pt x="156739" y="260608"/>
                  </a:lnTo>
                  <a:lnTo>
                    <a:pt x="158750" y="253504"/>
                  </a:lnTo>
                  <a:lnTo>
                    <a:pt x="157841" y="246117"/>
                  </a:lnTo>
                  <a:lnTo>
                    <a:pt x="154336" y="239861"/>
                  </a:lnTo>
                  <a:lnTo>
                    <a:pt x="148784" y="235363"/>
                  </a:lnTo>
                  <a:lnTo>
                    <a:pt x="141732" y="233248"/>
                  </a:lnTo>
                  <a:lnTo>
                    <a:pt x="122418" y="230065"/>
                  </a:lnTo>
                  <a:lnTo>
                    <a:pt x="84947" y="216574"/>
                  </a:lnTo>
                  <a:lnTo>
                    <a:pt x="49738" y="186122"/>
                  </a:lnTo>
                  <a:lnTo>
                    <a:pt x="37211" y="132054"/>
                  </a:lnTo>
                  <a:lnTo>
                    <a:pt x="58414" y="81730"/>
                  </a:lnTo>
                  <a:lnTo>
                    <a:pt x="98726" y="53151"/>
                  </a:lnTo>
                  <a:lnTo>
                    <a:pt x="138634" y="40309"/>
                  </a:lnTo>
                  <a:lnTo>
                    <a:pt x="158623" y="37198"/>
                  </a:lnTo>
                  <a:lnTo>
                    <a:pt x="165675" y="35089"/>
                  </a:lnTo>
                  <a:lnTo>
                    <a:pt x="171227" y="30605"/>
                  </a:lnTo>
                  <a:lnTo>
                    <a:pt x="174732" y="24366"/>
                  </a:lnTo>
                  <a:lnTo>
                    <a:pt x="175641" y="16992"/>
                  </a:lnTo>
                  <a:lnTo>
                    <a:pt x="173575" y="9906"/>
                  </a:lnTo>
                  <a:lnTo>
                    <a:pt x="169116" y="4348"/>
                  </a:lnTo>
                  <a:lnTo>
                    <a:pt x="162871" y="863"/>
                  </a:lnTo>
                  <a:lnTo>
                    <a:pt x="155448" y="0"/>
                  </a:lnTo>
                  <a:close/>
                </a:path>
              </a:pathLst>
            </a:custGeom>
            <a:solidFill>
              <a:srgbClr val="9B4A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4305026" y="3098072"/>
              <a:ext cx="353695" cy="130810"/>
            </a:xfrm>
            <a:custGeom>
              <a:avLst/>
              <a:gdLst/>
              <a:ahLst/>
              <a:cxnLst/>
              <a:rect l="l" t="t" r="r" b="b"/>
              <a:pathLst>
                <a:path w="353694" h="130810">
                  <a:moveTo>
                    <a:pt x="240766" y="0"/>
                  </a:moveTo>
                  <a:lnTo>
                    <a:pt x="186563" y="1882"/>
                  </a:lnTo>
                  <a:lnTo>
                    <a:pt x="119139" y="13715"/>
                  </a:lnTo>
                  <a:lnTo>
                    <a:pt x="77231" y="31059"/>
                  </a:lnTo>
                  <a:lnTo>
                    <a:pt x="43348" y="65974"/>
                  </a:lnTo>
                  <a:lnTo>
                    <a:pt x="0" y="130520"/>
                  </a:lnTo>
                  <a:lnTo>
                    <a:pt x="53752" y="95442"/>
                  </a:lnTo>
                  <a:lnTo>
                    <a:pt x="102198" y="75154"/>
                  </a:lnTo>
                  <a:lnTo>
                    <a:pt x="145601" y="66941"/>
                  </a:lnTo>
                  <a:lnTo>
                    <a:pt x="184222" y="68089"/>
                  </a:lnTo>
                  <a:lnTo>
                    <a:pt x="218322" y="75883"/>
                  </a:lnTo>
                  <a:lnTo>
                    <a:pt x="248164" y="87608"/>
                  </a:lnTo>
                  <a:lnTo>
                    <a:pt x="274008" y="100549"/>
                  </a:lnTo>
                  <a:lnTo>
                    <a:pt x="296117" y="111991"/>
                  </a:lnTo>
                  <a:lnTo>
                    <a:pt x="314751" y="119219"/>
                  </a:lnTo>
                  <a:lnTo>
                    <a:pt x="330174" y="119519"/>
                  </a:lnTo>
                  <a:lnTo>
                    <a:pt x="342646" y="110175"/>
                  </a:lnTo>
                  <a:lnTo>
                    <a:pt x="353159" y="81736"/>
                  </a:lnTo>
                  <a:lnTo>
                    <a:pt x="345726" y="53637"/>
                  </a:lnTo>
                  <a:lnTo>
                    <a:pt x="322849" y="28739"/>
                  </a:lnTo>
                  <a:lnTo>
                    <a:pt x="287029" y="9906"/>
                  </a:lnTo>
                  <a:lnTo>
                    <a:pt x="240766" y="0"/>
                  </a:lnTo>
                  <a:close/>
                </a:path>
              </a:pathLst>
            </a:custGeom>
            <a:solidFill>
              <a:srgbClr val="22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165785" y="4374950"/>
              <a:ext cx="680940" cy="72771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155087" y="4364218"/>
              <a:ext cx="702945" cy="749300"/>
            </a:xfrm>
            <a:custGeom>
              <a:avLst/>
              <a:gdLst/>
              <a:ahLst/>
              <a:cxnLst/>
              <a:rect l="l" t="t" r="r" b="b"/>
              <a:pathLst>
                <a:path w="702944" h="749300">
                  <a:moveTo>
                    <a:pt x="105789" y="0"/>
                  </a:moveTo>
                  <a:lnTo>
                    <a:pt x="70417" y="1221"/>
                  </a:lnTo>
                  <a:lnTo>
                    <a:pt x="38070" y="15597"/>
                  </a:lnTo>
                  <a:lnTo>
                    <a:pt x="12902" y="42173"/>
                  </a:lnTo>
                  <a:lnTo>
                    <a:pt x="0" y="76450"/>
                  </a:lnTo>
                  <a:lnTo>
                    <a:pt x="1218" y="111815"/>
                  </a:lnTo>
                  <a:lnTo>
                    <a:pt x="15581" y="144162"/>
                  </a:lnTo>
                  <a:lnTo>
                    <a:pt x="42112" y="169389"/>
                  </a:lnTo>
                  <a:lnTo>
                    <a:pt x="53340" y="176580"/>
                  </a:lnTo>
                  <a:lnTo>
                    <a:pt x="82997" y="196168"/>
                  </a:lnTo>
                  <a:lnTo>
                    <a:pt x="127138" y="226470"/>
                  </a:lnTo>
                  <a:lnTo>
                    <a:pt x="181821" y="265803"/>
                  </a:lnTo>
                  <a:lnTo>
                    <a:pt x="243101" y="312484"/>
                  </a:lnTo>
                  <a:lnTo>
                    <a:pt x="307034" y="364829"/>
                  </a:lnTo>
                  <a:lnTo>
                    <a:pt x="388150" y="438891"/>
                  </a:lnTo>
                  <a:lnTo>
                    <a:pt x="445378" y="500284"/>
                  </a:lnTo>
                  <a:lnTo>
                    <a:pt x="482836" y="549675"/>
                  </a:lnTo>
                  <a:lnTo>
                    <a:pt x="504643" y="587731"/>
                  </a:lnTo>
                  <a:lnTo>
                    <a:pt x="517779" y="632505"/>
                  </a:lnTo>
                  <a:lnTo>
                    <a:pt x="517346" y="640559"/>
                  </a:lnTo>
                  <a:lnTo>
                    <a:pt x="515524" y="658703"/>
                  </a:lnTo>
                  <a:lnTo>
                    <a:pt x="517260" y="676614"/>
                  </a:lnTo>
                  <a:lnTo>
                    <a:pt x="542643" y="723974"/>
                  </a:lnTo>
                  <a:lnTo>
                    <a:pt x="589863" y="749093"/>
                  </a:lnTo>
                  <a:lnTo>
                    <a:pt x="626475" y="748998"/>
                  </a:lnTo>
                  <a:lnTo>
                    <a:pt x="659110" y="735313"/>
                  </a:lnTo>
                  <a:lnTo>
                    <a:pt x="665298" y="729185"/>
                  </a:lnTo>
                  <a:lnTo>
                    <a:pt x="607954" y="729185"/>
                  </a:lnTo>
                  <a:lnTo>
                    <a:pt x="594054" y="727795"/>
                  </a:lnTo>
                  <a:lnTo>
                    <a:pt x="558032" y="708591"/>
                  </a:lnTo>
                  <a:lnTo>
                    <a:pt x="538618" y="672359"/>
                  </a:lnTo>
                  <a:lnTo>
                    <a:pt x="537293" y="658691"/>
                  </a:lnTo>
                  <a:lnTo>
                    <a:pt x="538682" y="644813"/>
                  </a:lnTo>
                  <a:lnTo>
                    <a:pt x="539606" y="633373"/>
                  </a:lnTo>
                  <a:lnTo>
                    <a:pt x="529632" y="590606"/>
                  </a:lnTo>
                  <a:lnTo>
                    <a:pt x="487522" y="518552"/>
                  </a:lnTo>
                  <a:lnTo>
                    <a:pt x="448278" y="470500"/>
                  </a:lnTo>
                  <a:lnTo>
                    <a:pt x="393633" y="413878"/>
                  </a:lnTo>
                  <a:lnTo>
                    <a:pt x="321131" y="348268"/>
                  </a:lnTo>
                  <a:lnTo>
                    <a:pt x="265760" y="302679"/>
                  </a:lnTo>
                  <a:lnTo>
                    <a:pt x="211923" y="261103"/>
                  </a:lnTo>
                  <a:lnTo>
                    <a:pt x="162131" y="224614"/>
                  </a:lnTo>
                  <a:lnTo>
                    <a:pt x="118897" y="194285"/>
                  </a:lnTo>
                  <a:lnTo>
                    <a:pt x="84733" y="171189"/>
                  </a:lnTo>
                  <a:lnTo>
                    <a:pt x="53669" y="150986"/>
                  </a:lnTo>
                  <a:lnTo>
                    <a:pt x="33335" y="131703"/>
                  </a:lnTo>
                  <a:lnTo>
                    <a:pt x="22348" y="106966"/>
                  </a:lnTo>
                  <a:lnTo>
                    <a:pt x="21433" y="79922"/>
                  </a:lnTo>
                  <a:lnTo>
                    <a:pt x="31317" y="53717"/>
                  </a:lnTo>
                  <a:lnTo>
                    <a:pt x="50553" y="33389"/>
                  </a:lnTo>
                  <a:lnTo>
                    <a:pt x="75291" y="22407"/>
                  </a:lnTo>
                  <a:lnTo>
                    <a:pt x="102362" y="21475"/>
                  </a:lnTo>
                  <a:lnTo>
                    <a:pt x="153462" y="21475"/>
                  </a:lnTo>
                  <a:lnTo>
                    <a:pt x="150459" y="19515"/>
                  </a:lnTo>
                  <a:lnTo>
                    <a:pt x="140029" y="12886"/>
                  </a:lnTo>
                  <a:lnTo>
                    <a:pt x="105789" y="0"/>
                  </a:lnTo>
                  <a:close/>
                </a:path>
                <a:path w="702944" h="749300">
                  <a:moveTo>
                    <a:pt x="153462" y="21475"/>
                  </a:moveTo>
                  <a:lnTo>
                    <a:pt x="102362" y="21475"/>
                  </a:lnTo>
                  <a:lnTo>
                    <a:pt x="128599" y="31301"/>
                  </a:lnTo>
                  <a:lnTo>
                    <a:pt x="163210" y="53769"/>
                  </a:lnTo>
                  <a:lnTo>
                    <a:pt x="199142" y="78031"/>
                  </a:lnTo>
                  <a:lnTo>
                    <a:pt x="244313" y="109719"/>
                  </a:lnTo>
                  <a:lnTo>
                    <a:pt x="296341" y="147879"/>
                  </a:lnTo>
                  <a:lnTo>
                    <a:pt x="352840" y="191556"/>
                  </a:lnTo>
                  <a:lnTo>
                    <a:pt x="411428" y="239797"/>
                  </a:lnTo>
                  <a:lnTo>
                    <a:pt x="463777" y="286066"/>
                  </a:lnTo>
                  <a:lnTo>
                    <a:pt x="510418" y="330836"/>
                  </a:lnTo>
                  <a:lnTo>
                    <a:pt x="551374" y="374146"/>
                  </a:lnTo>
                  <a:lnTo>
                    <a:pt x="586668" y="416031"/>
                  </a:lnTo>
                  <a:lnTo>
                    <a:pt x="616323" y="456527"/>
                  </a:lnTo>
                  <a:lnTo>
                    <a:pt x="640361" y="495672"/>
                  </a:lnTo>
                  <a:lnTo>
                    <a:pt x="658806" y="533502"/>
                  </a:lnTo>
                  <a:lnTo>
                    <a:pt x="671681" y="570053"/>
                  </a:lnTo>
                  <a:lnTo>
                    <a:pt x="680604" y="635539"/>
                  </a:lnTo>
                  <a:lnTo>
                    <a:pt x="680688" y="640559"/>
                  </a:lnTo>
                  <a:lnTo>
                    <a:pt x="677112" y="672397"/>
                  </a:lnTo>
                  <a:lnTo>
                    <a:pt x="657842" y="708468"/>
                  </a:lnTo>
                  <a:lnTo>
                    <a:pt x="621629" y="727855"/>
                  </a:lnTo>
                  <a:lnTo>
                    <a:pt x="607954" y="729185"/>
                  </a:lnTo>
                  <a:lnTo>
                    <a:pt x="665298" y="729185"/>
                  </a:lnTo>
                  <a:lnTo>
                    <a:pt x="684268" y="710399"/>
                  </a:lnTo>
                  <a:lnTo>
                    <a:pt x="698453" y="676584"/>
                  </a:lnTo>
                  <a:lnTo>
                    <a:pt x="699591" y="670315"/>
                  </a:lnTo>
                  <a:lnTo>
                    <a:pt x="702620" y="635539"/>
                  </a:lnTo>
                  <a:lnTo>
                    <a:pt x="700124" y="599700"/>
                  </a:lnTo>
                  <a:lnTo>
                    <a:pt x="678476" y="524682"/>
                  </a:lnTo>
                  <a:lnTo>
                    <a:pt x="659282" y="485431"/>
                  </a:lnTo>
                  <a:lnTo>
                    <a:pt x="634482" y="444970"/>
                  </a:lnTo>
                  <a:lnTo>
                    <a:pt x="604054" y="403262"/>
                  </a:lnTo>
                  <a:lnTo>
                    <a:pt x="567977" y="360272"/>
                  </a:lnTo>
                  <a:lnTo>
                    <a:pt x="526232" y="315961"/>
                  </a:lnTo>
                  <a:lnTo>
                    <a:pt x="478797" y="270295"/>
                  </a:lnTo>
                  <a:lnTo>
                    <a:pt x="425652" y="223237"/>
                  </a:lnTo>
                  <a:lnTo>
                    <a:pt x="366516" y="174583"/>
                  </a:lnTo>
                  <a:lnTo>
                    <a:pt x="309478" y="130525"/>
                  </a:lnTo>
                  <a:lnTo>
                    <a:pt x="256944" y="92025"/>
                  </a:lnTo>
                  <a:lnTo>
                    <a:pt x="211325" y="60048"/>
                  </a:lnTo>
                  <a:lnTo>
                    <a:pt x="175027" y="35556"/>
                  </a:lnTo>
                  <a:lnTo>
                    <a:pt x="153462" y="21475"/>
                  </a:lnTo>
                  <a:close/>
                </a:path>
              </a:pathLst>
            </a:custGeom>
            <a:solidFill>
              <a:srgbClr val="2D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144312" y="4329533"/>
              <a:ext cx="183585" cy="27428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132481" y="4318737"/>
              <a:ext cx="206375" cy="297180"/>
            </a:xfrm>
            <a:custGeom>
              <a:avLst/>
              <a:gdLst/>
              <a:ahLst/>
              <a:cxnLst/>
              <a:rect l="l" t="t" r="r" b="b"/>
              <a:pathLst>
                <a:path w="206375" h="297179">
                  <a:moveTo>
                    <a:pt x="147744" y="0"/>
                  </a:moveTo>
                  <a:lnTo>
                    <a:pt x="102691" y="7745"/>
                  </a:lnTo>
                  <a:lnTo>
                    <a:pt x="68361" y="26008"/>
                  </a:lnTo>
                  <a:lnTo>
                    <a:pt x="39413" y="52147"/>
                  </a:lnTo>
                  <a:lnTo>
                    <a:pt x="17466" y="84283"/>
                  </a:lnTo>
                  <a:lnTo>
                    <a:pt x="4139" y="120534"/>
                  </a:lnTo>
                  <a:lnTo>
                    <a:pt x="0" y="167948"/>
                  </a:lnTo>
                  <a:lnTo>
                    <a:pt x="7695" y="209496"/>
                  </a:lnTo>
                  <a:lnTo>
                    <a:pt x="44398" y="269987"/>
                  </a:lnTo>
                  <a:lnTo>
                    <a:pt x="79371" y="292852"/>
                  </a:lnTo>
                  <a:lnTo>
                    <a:pt x="97065" y="296892"/>
                  </a:lnTo>
                  <a:lnTo>
                    <a:pt x="113867" y="295629"/>
                  </a:lnTo>
                  <a:lnTo>
                    <a:pt x="150076" y="275773"/>
                  </a:lnTo>
                  <a:lnTo>
                    <a:pt x="150569" y="275127"/>
                  </a:lnTo>
                  <a:lnTo>
                    <a:pt x="97393" y="275127"/>
                  </a:lnTo>
                  <a:lnTo>
                    <a:pt x="85006" y="271760"/>
                  </a:lnTo>
                  <a:lnTo>
                    <a:pt x="41832" y="232045"/>
                  </a:lnTo>
                  <a:lnTo>
                    <a:pt x="21651" y="166415"/>
                  </a:lnTo>
                  <a:lnTo>
                    <a:pt x="25348" y="125271"/>
                  </a:lnTo>
                  <a:lnTo>
                    <a:pt x="39141" y="89593"/>
                  </a:lnTo>
                  <a:lnTo>
                    <a:pt x="85302" y="40930"/>
                  </a:lnTo>
                  <a:lnTo>
                    <a:pt x="128196" y="23073"/>
                  </a:lnTo>
                  <a:lnTo>
                    <a:pt x="144807" y="21696"/>
                  </a:lnTo>
                  <a:lnTo>
                    <a:pt x="190079" y="21696"/>
                  </a:lnTo>
                  <a:lnTo>
                    <a:pt x="184225" y="12190"/>
                  </a:lnTo>
                  <a:lnTo>
                    <a:pt x="167413" y="3621"/>
                  </a:lnTo>
                  <a:lnTo>
                    <a:pt x="147744" y="0"/>
                  </a:lnTo>
                  <a:close/>
                </a:path>
                <a:path w="206375" h="297179">
                  <a:moveTo>
                    <a:pt x="190079" y="21696"/>
                  </a:moveTo>
                  <a:lnTo>
                    <a:pt x="144807" y="21696"/>
                  </a:lnTo>
                  <a:lnTo>
                    <a:pt x="159442" y="23929"/>
                  </a:lnTo>
                  <a:lnTo>
                    <a:pt x="171398" y="29741"/>
                  </a:lnTo>
                  <a:lnTo>
                    <a:pt x="178984" y="44399"/>
                  </a:lnTo>
                  <a:lnTo>
                    <a:pt x="183987" y="73320"/>
                  </a:lnTo>
                  <a:lnTo>
                    <a:pt x="184917" y="112353"/>
                  </a:lnTo>
                  <a:lnTo>
                    <a:pt x="180288" y="157351"/>
                  </a:lnTo>
                  <a:lnTo>
                    <a:pt x="167417" y="207321"/>
                  </a:lnTo>
                  <a:lnTo>
                    <a:pt x="131722" y="262674"/>
                  </a:lnTo>
                  <a:lnTo>
                    <a:pt x="97393" y="275127"/>
                  </a:lnTo>
                  <a:lnTo>
                    <a:pt x="150569" y="275127"/>
                  </a:lnTo>
                  <a:lnTo>
                    <a:pt x="175224" y="242806"/>
                  </a:lnTo>
                  <a:lnTo>
                    <a:pt x="191252" y="204824"/>
                  </a:lnTo>
                  <a:lnTo>
                    <a:pt x="200100" y="169924"/>
                  </a:lnTo>
                  <a:lnTo>
                    <a:pt x="206138" y="121721"/>
                  </a:lnTo>
                  <a:lnTo>
                    <a:pt x="205831" y="74579"/>
                  </a:lnTo>
                  <a:lnTo>
                    <a:pt x="198689" y="35675"/>
                  </a:lnTo>
                  <a:lnTo>
                    <a:pt x="190079" y="21696"/>
                  </a:lnTo>
                  <a:close/>
                </a:path>
              </a:pathLst>
            </a:custGeom>
            <a:solidFill>
              <a:srgbClr val="2D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49876" y="3897708"/>
              <a:ext cx="181184" cy="27821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3638375" y="3884520"/>
              <a:ext cx="203835" cy="302895"/>
            </a:xfrm>
            <a:custGeom>
              <a:avLst/>
              <a:gdLst/>
              <a:ahLst/>
              <a:cxnLst/>
              <a:rect l="l" t="t" r="r" b="b"/>
              <a:pathLst>
                <a:path w="203834" h="302895">
                  <a:moveTo>
                    <a:pt x="81418" y="0"/>
                  </a:moveTo>
                  <a:lnTo>
                    <a:pt x="42183" y="21541"/>
                  </a:lnTo>
                  <a:lnTo>
                    <a:pt x="23999" y="56675"/>
                  </a:lnTo>
                  <a:lnTo>
                    <a:pt x="9957" y="101683"/>
                  </a:lnTo>
                  <a:lnTo>
                    <a:pt x="1678" y="149545"/>
                  </a:lnTo>
                  <a:lnTo>
                    <a:pt x="0" y="185526"/>
                  </a:lnTo>
                  <a:lnTo>
                    <a:pt x="4250" y="226529"/>
                  </a:lnTo>
                  <a:lnTo>
                    <a:pt x="18645" y="265384"/>
                  </a:lnTo>
                  <a:lnTo>
                    <a:pt x="47398" y="294922"/>
                  </a:lnTo>
                  <a:lnTo>
                    <a:pt x="63164" y="301043"/>
                  </a:lnTo>
                  <a:lnTo>
                    <a:pt x="81323" y="302332"/>
                  </a:lnTo>
                  <a:lnTo>
                    <a:pt x="101030" y="298840"/>
                  </a:lnTo>
                  <a:lnTo>
                    <a:pt x="121439" y="290617"/>
                  </a:lnTo>
                  <a:lnTo>
                    <a:pt x="136148" y="280498"/>
                  </a:lnTo>
                  <a:lnTo>
                    <a:pt x="82006" y="280498"/>
                  </a:lnTo>
                  <a:lnTo>
                    <a:pt x="69222" y="280114"/>
                  </a:lnTo>
                  <a:lnTo>
                    <a:pt x="58701" y="276329"/>
                  </a:lnTo>
                  <a:lnTo>
                    <a:pt x="40056" y="258209"/>
                  </a:lnTo>
                  <a:lnTo>
                    <a:pt x="27745" y="230688"/>
                  </a:lnTo>
                  <a:lnTo>
                    <a:pt x="22054" y="194847"/>
                  </a:lnTo>
                  <a:lnTo>
                    <a:pt x="23268" y="151767"/>
                  </a:lnTo>
                  <a:lnTo>
                    <a:pt x="32964" y="98925"/>
                  </a:lnTo>
                  <a:lnTo>
                    <a:pt x="45239" y="61851"/>
                  </a:lnTo>
                  <a:lnTo>
                    <a:pt x="70004" y="23840"/>
                  </a:lnTo>
                  <a:lnTo>
                    <a:pt x="83175" y="21744"/>
                  </a:lnTo>
                  <a:lnTo>
                    <a:pt x="140491" y="21744"/>
                  </a:lnTo>
                  <a:lnTo>
                    <a:pt x="121757" y="9911"/>
                  </a:lnTo>
                  <a:lnTo>
                    <a:pt x="101278" y="2258"/>
                  </a:lnTo>
                  <a:lnTo>
                    <a:pt x="81418" y="0"/>
                  </a:lnTo>
                  <a:close/>
                </a:path>
                <a:path w="203834" h="302895">
                  <a:moveTo>
                    <a:pt x="140491" y="21744"/>
                  </a:moveTo>
                  <a:lnTo>
                    <a:pt x="83175" y="21744"/>
                  </a:lnTo>
                  <a:lnTo>
                    <a:pt x="97833" y="23866"/>
                  </a:lnTo>
                  <a:lnTo>
                    <a:pt x="113278" y="30016"/>
                  </a:lnTo>
                  <a:lnTo>
                    <a:pt x="149084" y="59600"/>
                  </a:lnTo>
                  <a:lnTo>
                    <a:pt x="179115" y="119630"/>
                  </a:lnTo>
                  <a:lnTo>
                    <a:pt x="181891" y="157775"/>
                  </a:lnTo>
                  <a:lnTo>
                    <a:pt x="173378" y="198200"/>
                  </a:lnTo>
                  <a:lnTo>
                    <a:pt x="134921" y="255105"/>
                  </a:lnTo>
                  <a:lnTo>
                    <a:pt x="96313" y="277544"/>
                  </a:lnTo>
                  <a:lnTo>
                    <a:pt x="82006" y="280498"/>
                  </a:lnTo>
                  <a:lnTo>
                    <a:pt x="136148" y="280498"/>
                  </a:lnTo>
                  <a:lnTo>
                    <a:pt x="148869" y="271747"/>
                  </a:lnTo>
                  <a:lnTo>
                    <a:pt x="174192" y="243490"/>
                  </a:lnTo>
                  <a:lnTo>
                    <a:pt x="193680" y="205999"/>
                  </a:lnTo>
                  <a:lnTo>
                    <a:pt x="203608" y="159426"/>
                  </a:lnTo>
                  <a:lnTo>
                    <a:pt x="201398" y="120872"/>
                  </a:lnTo>
                  <a:lnTo>
                    <a:pt x="189734" y="83729"/>
                  </a:lnTo>
                  <a:lnTo>
                    <a:pt x="169640" y="50274"/>
                  </a:lnTo>
                  <a:lnTo>
                    <a:pt x="142140" y="22786"/>
                  </a:lnTo>
                  <a:lnTo>
                    <a:pt x="140491" y="21744"/>
                  </a:lnTo>
                  <a:close/>
                </a:path>
              </a:pathLst>
            </a:custGeom>
            <a:solidFill>
              <a:srgbClr val="2D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787276" y="3977894"/>
              <a:ext cx="443898" cy="18353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14775789" y="3965919"/>
              <a:ext cx="466725" cy="207645"/>
            </a:xfrm>
            <a:custGeom>
              <a:avLst/>
              <a:gdLst/>
              <a:ahLst/>
              <a:cxnLst/>
              <a:rect l="l" t="t" r="r" b="b"/>
              <a:pathLst>
                <a:path w="466725" h="207645">
                  <a:moveTo>
                    <a:pt x="309971" y="144719"/>
                  </a:moveTo>
                  <a:lnTo>
                    <a:pt x="214660" y="144719"/>
                  </a:lnTo>
                  <a:lnTo>
                    <a:pt x="272345" y="156620"/>
                  </a:lnTo>
                  <a:lnTo>
                    <a:pt x="321585" y="174659"/>
                  </a:lnTo>
                  <a:lnTo>
                    <a:pt x="356064" y="191252"/>
                  </a:lnTo>
                  <a:lnTo>
                    <a:pt x="369468" y="198816"/>
                  </a:lnTo>
                  <a:lnTo>
                    <a:pt x="393999" y="207467"/>
                  </a:lnTo>
                  <a:lnTo>
                    <a:pt x="418840" y="205078"/>
                  </a:lnTo>
                  <a:lnTo>
                    <a:pt x="441156" y="192567"/>
                  </a:lnTo>
                  <a:lnTo>
                    <a:pt x="448215" y="183527"/>
                  </a:lnTo>
                  <a:lnTo>
                    <a:pt x="396563" y="183527"/>
                  </a:lnTo>
                  <a:lnTo>
                    <a:pt x="380263" y="177759"/>
                  </a:lnTo>
                  <a:lnTo>
                    <a:pt x="369487" y="171617"/>
                  </a:lnTo>
                  <a:lnTo>
                    <a:pt x="341451" y="157568"/>
                  </a:lnTo>
                  <a:lnTo>
                    <a:pt x="309971" y="144719"/>
                  </a:lnTo>
                  <a:close/>
                </a:path>
                <a:path w="466725" h="207645">
                  <a:moveTo>
                    <a:pt x="326606" y="23939"/>
                  </a:moveTo>
                  <a:lnTo>
                    <a:pt x="209194" y="23939"/>
                  </a:lnTo>
                  <a:lnTo>
                    <a:pt x="263179" y="31030"/>
                  </a:lnTo>
                  <a:lnTo>
                    <a:pt x="312704" y="43984"/>
                  </a:lnTo>
                  <a:lnTo>
                    <a:pt x="355625" y="59765"/>
                  </a:lnTo>
                  <a:lnTo>
                    <a:pt x="413076" y="87653"/>
                  </a:lnTo>
                  <a:lnTo>
                    <a:pt x="443414" y="122585"/>
                  </a:lnTo>
                  <a:lnTo>
                    <a:pt x="444640" y="140953"/>
                  </a:lnTo>
                  <a:lnTo>
                    <a:pt x="439318" y="159115"/>
                  </a:lnTo>
                  <a:lnTo>
                    <a:pt x="428019" y="173600"/>
                  </a:lnTo>
                  <a:lnTo>
                    <a:pt x="413125" y="181939"/>
                  </a:lnTo>
                  <a:lnTo>
                    <a:pt x="396563" y="183527"/>
                  </a:lnTo>
                  <a:lnTo>
                    <a:pt x="448215" y="183527"/>
                  </a:lnTo>
                  <a:lnTo>
                    <a:pt x="458114" y="170850"/>
                  </a:lnTo>
                  <a:lnTo>
                    <a:pt x="466149" y="143598"/>
                  </a:lnTo>
                  <a:lnTo>
                    <a:pt x="464290" y="116042"/>
                  </a:lnTo>
                  <a:lnTo>
                    <a:pt x="433984" y="72730"/>
                  </a:lnTo>
                  <a:lnTo>
                    <a:pt x="398767" y="53440"/>
                  </a:lnTo>
                  <a:lnTo>
                    <a:pt x="362794" y="37125"/>
                  </a:lnTo>
                  <a:lnTo>
                    <a:pt x="326606" y="23939"/>
                  </a:lnTo>
                  <a:close/>
                </a:path>
                <a:path w="466725" h="207645">
                  <a:moveTo>
                    <a:pt x="208207" y="0"/>
                  </a:moveTo>
                  <a:lnTo>
                    <a:pt x="148564" y="2258"/>
                  </a:lnTo>
                  <a:lnTo>
                    <a:pt x="88586" y="17182"/>
                  </a:lnTo>
                  <a:lnTo>
                    <a:pt x="30505" y="47978"/>
                  </a:lnTo>
                  <a:lnTo>
                    <a:pt x="5770" y="79746"/>
                  </a:lnTo>
                  <a:lnTo>
                    <a:pt x="0" y="107463"/>
                  </a:lnTo>
                  <a:lnTo>
                    <a:pt x="835" y="121469"/>
                  </a:lnTo>
                  <a:lnTo>
                    <a:pt x="17668" y="158940"/>
                  </a:lnTo>
                  <a:lnTo>
                    <a:pt x="50190" y="179321"/>
                  </a:lnTo>
                  <a:lnTo>
                    <a:pt x="62922" y="181028"/>
                  </a:lnTo>
                  <a:lnTo>
                    <a:pt x="75559" y="179943"/>
                  </a:lnTo>
                  <a:lnTo>
                    <a:pt x="87766" y="176135"/>
                  </a:lnTo>
                  <a:lnTo>
                    <a:pt x="99212" y="169669"/>
                  </a:lnTo>
                  <a:lnTo>
                    <a:pt x="129748" y="156975"/>
                  </a:lnTo>
                  <a:lnTo>
                    <a:pt x="63583" y="156975"/>
                  </a:lnTo>
                  <a:lnTo>
                    <a:pt x="55143" y="155852"/>
                  </a:lnTo>
                  <a:lnTo>
                    <a:pt x="24366" y="126269"/>
                  </a:lnTo>
                  <a:lnTo>
                    <a:pt x="21611" y="107900"/>
                  </a:lnTo>
                  <a:lnTo>
                    <a:pt x="22758" y="98460"/>
                  </a:lnTo>
                  <a:lnTo>
                    <a:pt x="96428" y="39504"/>
                  </a:lnTo>
                  <a:lnTo>
                    <a:pt x="152896" y="25752"/>
                  </a:lnTo>
                  <a:lnTo>
                    <a:pt x="209194" y="23939"/>
                  </a:lnTo>
                  <a:lnTo>
                    <a:pt x="326606" y="23939"/>
                  </a:lnTo>
                  <a:lnTo>
                    <a:pt x="317554" y="20641"/>
                  </a:lnTo>
                  <a:lnTo>
                    <a:pt x="265281" y="7197"/>
                  </a:lnTo>
                  <a:lnTo>
                    <a:pt x="208207" y="0"/>
                  </a:lnTo>
                  <a:close/>
                </a:path>
                <a:path w="466725" h="207645">
                  <a:moveTo>
                    <a:pt x="195330" y="119612"/>
                  </a:moveTo>
                  <a:lnTo>
                    <a:pt x="139800" y="125565"/>
                  </a:lnTo>
                  <a:lnTo>
                    <a:pt x="87782" y="149425"/>
                  </a:lnTo>
                  <a:lnTo>
                    <a:pt x="80129" y="153725"/>
                  </a:lnTo>
                  <a:lnTo>
                    <a:pt x="71987" y="156253"/>
                  </a:lnTo>
                  <a:lnTo>
                    <a:pt x="63583" y="156975"/>
                  </a:lnTo>
                  <a:lnTo>
                    <a:pt x="129748" y="156975"/>
                  </a:lnTo>
                  <a:lnTo>
                    <a:pt x="154844" y="146541"/>
                  </a:lnTo>
                  <a:lnTo>
                    <a:pt x="214660" y="144719"/>
                  </a:lnTo>
                  <a:lnTo>
                    <a:pt x="309971" y="144719"/>
                  </a:lnTo>
                  <a:lnTo>
                    <a:pt x="300310" y="140776"/>
                  </a:lnTo>
                  <a:lnTo>
                    <a:pt x="250218" y="126403"/>
                  </a:lnTo>
                  <a:lnTo>
                    <a:pt x="195330" y="119612"/>
                  </a:lnTo>
                  <a:close/>
                </a:path>
              </a:pathLst>
            </a:custGeom>
            <a:solidFill>
              <a:srgbClr val="3A3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93008" y="3827488"/>
              <a:ext cx="1188887" cy="114340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5082165" y="3815460"/>
              <a:ext cx="1210310" cy="1167765"/>
            </a:xfrm>
            <a:custGeom>
              <a:avLst/>
              <a:gdLst/>
              <a:ahLst/>
              <a:cxnLst/>
              <a:rect l="l" t="t" r="r" b="b"/>
              <a:pathLst>
                <a:path w="1210309" h="1167764">
                  <a:moveTo>
                    <a:pt x="1080897" y="451929"/>
                  </a:moveTo>
                  <a:lnTo>
                    <a:pt x="1078369" y="391693"/>
                  </a:lnTo>
                  <a:lnTo>
                    <a:pt x="1073251" y="348068"/>
                  </a:lnTo>
                  <a:lnTo>
                    <a:pt x="1059065" y="313080"/>
                  </a:lnTo>
                  <a:lnTo>
                    <a:pt x="1059065" y="437019"/>
                  </a:lnTo>
                  <a:lnTo>
                    <a:pt x="1058519" y="494512"/>
                  </a:lnTo>
                  <a:lnTo>
                    <a:pt x="1052804" y="563397"/>
                  </a:lnTo>
                  <a:lnTo>
                    <a:pt x="1047089" y="602830"/>
                  </a:lnTo>
                  <a:lnTo>
                    <a:pt x="1038440" y="646277"/>
                  </a:lnTo>
                  <a:lnTo>
                    <a:pt x="1026261" y="692302"/>
                  </a:lnTo>
                  <a:lnTo>
                    <a:pt x="1009916" y="739495"/>
                  </a:lnTo>
                  <a:lnTo>
                    <a:pt x="988822" y="786409"/>
                  </a:lnTo>
                  <a:lnTo>
                    <a:pt x="962380" y="831608"/>
                  </a:lnTo>
                  <a:lnTo>
                    <a:pt x="933869" y="869264"/>
                  </a:lnTo>
                  <a:lnTo>
                    <a:pt x="901788" y="902144"/>
                  </a:lnTo>
                  <a:lnTo>
                    <a:pt x="866152" y="930262"/>
                  </a:lnTo>
                  <a:lnTo>
                    <a:pt x="826998" y="953604"/>
                  </a:lnTo>
                  <a:lnTo>
                    <a:pt x="784352" y="972146"/>
                  </a:lnTo>
                  <a:lnTo>
                    <a:pt x="738238" y="985913"/>
                  </a:lnTo>
                  <a:lnTo>
                    <a:pt x="688682" y="994854"/>
                  </a:lnTo>
                  <a:lnTo>
                    <a:pt x="635711" y="998994"/>
                  </a:lnTo>
                  <a:lnTo>
                    <a:pt x="579361" y="998308"/>
                  </a:lnTo>
                  <a:lnTo>
                    <a:pt x="519658" y="992784"/>
                  </a:lnTo>
                  <a:lnTo>
                    <a:pt x="466356" y="983335"/>
                  </a:lnTo>
                  <a:lnTo>
                    <a:pt x="417131" y="969302"/>
                  </a:lnTo>
                  <a:lnTo>
                    <a:pt x="372021" y="950709"/>
                  </a:lnTo>
                  <a:lnTo>
                    <a:pt x="331038" y="927569"/>
                  </a:lnTo>
                  <a:lnTo>
                    <a:pt x="294208" y="899922"/>
                  </a:lnTo>
                  <a:lnTo>
                    <a:pt x="261556" y="867765"/>
                  </a:lnTo>
                  <a:lnTo>
                    <a:pt x="233121" y="831126"/>
                  </a:lnTo>
                  <a:lnTo>
                    <a:pt x="208902" y="790016"/>
                  </a:lnTo>
                  <a:lnTo>
                    <a:pt x="188950" y="744461"/>
                  </a:lnTo>
                  <a:lnTo>
                    <a:pt x="171754" y="689127"/>
                  </a:lnTo>
                  <a:lnTo>
                    <a:pt x="160299" y="633183"/>
                  </a:lnTo>
                  <a:lnTo>
                    <a:pt x="153746" y="577748"/>
                  </a:lnTo>
                  <a:lnTo>
                    <a:pt x="151257" y="523963"/>
                  </a:lnTo>
                  <a:lnTo>
                    <a:pt x="151993" y="472948"/>
                  </a:lnTo>
                  <a:lnTo>
                    <a:pt x="154482" y="433044"/>
                  </a:lnTo>
                  <a:lnTo>
                    <a:pt x="169392" y="325577"/>
                  </a:lnTo>
                  <a:lnTo>
                    <a:pt x="183172" y="265303"/>
                  </a:lnTo>
                  <a:lnTo>
                    <a:pt x="197319" y="218948"/>
                  </a:lnTo>
                  <a:lnTo>
                    <a:pt x="223837" y="184226"/>
                  </a:lnTo>
                  <a:lnTo>
                    <a:pt x="299427" y="171272"/>
                  </a:lnTo>
                  <a:lnTo>
                    <a:pt x="368274" y="168351"/>
                  </a:lnTo>
                  <a:lnTo>
                    <a:pt x="415366" y="168948"/>
                  </a:lnTo>
                  <a:lnTo>
                    <a:pt x="464718" y="171348"/>
                  </a:lnTo>
                  <a:lnTo>
                    <a:pt x="515543" y="175463"/>
                  </a:lnTo>
                  <a:lnTo>
                    <a:pt x="567042" y="181229"/>
                  </a:lnTo>
                  <a:lnTo>
                    <a:pt x="618464" y="188569"/>
                  </a:lnTo>
                  <a:lnTo>
                    <a:pt x="669010" y="197396"/>
                  </a:lnTo>
                  <a:lnTo>
                    <a:pt x="740625" y="212877"/>
                  </a:lnTo>
                  <a:lnTo>
                    <a:pt x="806945" y="230441"/>
                  </a:lnTo>
                  <a:lnTo>
                    <a:pt x="867156" y="249288"/>
                  </a:lnTo>
                  <a:lnTo>
                    <a:pt x="920432" y="268579"/>
                  </a:lnTo>
                  <a:lnTo>
                    <a:pt x="965987" y="287489"/>
                  </a:lnTo>
                  <a:lnTo>
                    <a:pt x="1003007" y="305231"/>
                  </a:lnTo>
                  <a:lnTo>
                    <a:pt x="1048232" y="333844"/>
                  </a:lnTo>
                  <a:lnTo>
                    <a:pt x="1056462" y="390182"/>
                  </a:lnTo>
                  <a:lnTo>
                    <a:pt x="1059065" y="437019"/>
                  </a:lnTo>
                  <a:lnTo>
                    <a:pt x="1059065" y="313080"/>
                  </a:lnTo>
                  <a:lnTo>
                    <a:pt x="1017485" y="286080"/>
                  </a:lnTo>
                  <a:lnTo>
                    <a:pt x="978509" y="267042"/>
                  </a:lnTo>
                  <a:lnTo>
                    <a:pt x="930821" y="247027"/>
                  </a:lnTo>
                  <a:lnTo>
                    <a:pt x="875398" y="226872"/>
                  </a:lnTo>
                  <a:lnTo>
                    <a:pt x="813282" y="207378"/>
                  </a:lnTo>
                  <a:lnTo>
                    <a:pt x="745464" y="189369"/>
                  </a:lnTo>
                  <a:lnTo>
                    <a:pt x="672947" y="173659"/>
                  </a:lnTo>
                  <a:lnTo>
                    <a:pt x="621753" y="164719"/>
                  </a:lnTo>
                  <a:lnTo>
                    <a:pt x="569683" y="157302"/>
                  </a:lnTo>
                  <a:lnTo>
                    <a:pt x="517525" y="151460"/>
                  </a:lnTo>
                  <a:lnTo>
                    <a:pt x="466064" y="147307"/>
                  </a:lnTo>
                  <a:lnTo>
                    <a:pt x="416090" y="144881"/>
                  </a:lnTo>
                  <a:lnTo>
                    <a:pt x="368401" y="144272"/>
                  </a:lnTo>
                  <a:lnTo>
                    <a:pt x="292036" y="147853"/>
                  </a:lnTo>
                  <a:lnTo>
                    <a:pt x="241058" y="155257"/>
                  </a:lnTo>
                  <a:lnTo>
                    <a:pt x="197078" y="169913"/>
                  </a:lnTo>
                  <a:lnTo>
                    <a:pt x="169049" y="234696"/>
                  </a:lnTo>
                  <a:lnTo>
                    <a:pt x="156718" y="280670"/>
                  </a:lnTo>
                  <a:lnTo>
                    <a:pt x="145605" y="334302"/>
                  </a:lnTo>
                  <a:lnTo>
                    <a:pt x="136753" y="393598"/>
                  </a:lnTo>
                  <a:lnTo>
                    <a:pt x="132499" y="436689"/>
                  </a:lnTo>
                  <a:lnTo>
                    <a:pt x="129933" y="484225"/>
                  </a:lnTo>
                  <a:lnTo>
                    <a:pt x="129819" y="535241"/>
                  </a:lnTo>
                  <a:lnTo>
                    <a:pt x="132918" y="588708"/>
                  </a:lnTo>
                  <a:lnTo>
                    <a:pt x="139966" y="643623"/>
                  </a:lnTo>
                  <a:lnTo>
                    <a:pt x="151752" y="698995"/>
                  </a:lnTo>
                  <a:lnTo>
                    <a:pt x="169011" y="753821"/>
                  </a:lnTo>
                  <a:lnTo>
                    <a:pt x="187769" y="797496"/>
                  </a:lnTo>
                  <a:lnTo>
                    <a:pt x="210159" y="837336"/>
                  </a:lnTo>
                  <a:lnTo>
                    <a:pt x="236131" y="873340"/>
                  </a:lnTo>
                  <a:lnTo>
                    <a:pt x="265684" y="905497"/>
                  </a:lnTo>
                  <a:lnTo>
                    <a:pt x="298780" y="933780"/>
                  </a:lnTo>
                  <a:lnTo>
                    <a:pt x="335419" y="958189"/>
                  </a:lnTo>
                  <a:lnTo>
                    <a:pt x="375564" y="978700"/>
                  </a:lnTo>
                  <a:lnTo>
                    <a:pt x="419201" y="995286"/>
                  </a:lnTo>
                  <a:lnTo>
                    <a:pt x="466305" y="1007960"/>
                  </a:lnTo>
                  <a:lnTo>
                    <a:pt x="516864" y="1016685"/>
                  </a:lnTo>
                  <a:lnTo>
                    <a:pt x="573519" y="1022096"/>
                  </a:lnTo>
                  <a:lnTo>
                    <a:pt x="627329" y="1023289"/>
                  </a:lnTo>
                  <a:lnTo>
                    <a:pt x="678243" y="1020279"/>
                  </a:lnTo>
                  <a:lnTo>
                    <a:pt x="726274" y="1013079"/>
                  </a:lnTo>
                  <a:lnTo>
                    <a:pt x="771385" y="1001699"/>
                  </a:lnTo>
                  <a:lnTo>
                    <a:pt x="778700" y="998994"/>
                  </a:lnTo>
                  <a:lnTo>
                    <a:pt x="813562" y="986129"/>
                  </a:lnTo>
                  <a:lnTo>
                    <a:pt x="852792" y="966381"/>
                  </a:lnTo>
                  <a:lnTo>
                    <a:pt x="889038" y="942479"/>
                  </a:lnTo>
                  <a:lnTo>
                    <a:pt x="922299" y="914425"/>
                  </a:lnTo>
                  <a:lnTo>
                    <a:pt x="952550" y="882205"/>
                  </a:lnTo>
                  <a:lnTo>
                    <a:pt x="979779" y="845845"/>
                  </a:lnTo>
                  <a:lnTo>
                    <a:pt x="1007440" y="798563"/>
                  </a:lnTo>
                  <a:lnTo>
                    <a:pt x="1029500" y="749592"/>
                  </a:lnTo>
                  <a:lnTo>
                    <a:pt x="1046594" y="700417"/>
                  </a:lnTo>
                  <a:lnTo>
                    <a:pt x="1059332" y="652513"/>
                  </a:lnTo>
                  <a:lnTo>
                    <a:pt x="1068349" y="607352"/>
                  </a:lnTo>
                  <a:lnTo>
                    <a:pt x="1074267" y="566381"/>
                  </a:lnTo>
                  <a:lnTo>
                    <a:pt x="1078204" y="526681"/>
                  </a:lnTo>
                  <a:lnTo>
                    <a:pt x="1080897" y="451929"/>
                  </a:lnTo>
                  <a:close/>
                </a:path>
                <a:path w="1210309" h="1167764">
                  <a:moveTo>
                    <a:pt x="1210081" y="429806"/>
                  </a:moveTo>
                  <a:lnTo>
                    <a:pt x="1207922" y="383540"/>
                  </a:lnTo>
                  <a:lnTo>
                    <a:pt x="1203833" y="341884"/>
                  </a:lnTo>
                  <a:lnTo>
                    <a:pt x="1191031" y="275590"/>
                  </a:lnTo>
                  <a:lnTo>
                    <a:pt x="1189304" y="270662"/>
                  </a:lnTo>
                  <a:lnTo>
                    <a:pt x="1189304" y="435483"/>
                  </a:lnTo>
                  <a:lnTo>
                    <a:pt x="1188567" y="496836"/>
                  </a:lnTo>
                  <a:lnTo>
                    <a:pt x="1185722" y="541020"/>
                  </a:lnTo>
                  <a:lnTo>
                    <a:pt x="1180820" y="586663"/>
                  </a:lnTo>
                  <a:lnTo>
                    <a:pt x="1173670" y="633310"/>
                  </a:lnTo>
                  <a:lnTo>
                    <a:pt x="1164069" y="680478"/>
                  </a:lnTo>
                  <a:lnTo>
                    <a:pt x="1151826" y="727659"/>
                  </a:lnTo>
                  <a:lnTo>
                    <a:pt x="1136777" y="774382"/>
                  </a:lnTo>
                  <a:lnTo>
                    <a:pt x="1118730" y="820166"/>
                  </a:lnTo>
                  <a:lnTo>
                    <a:pt x="1097483" y="864527"/>
                  </a:lnTo>
                  <a:lnTo>
                    <a:pt x="1072870" y="906970"/>
                  </a:lnTo>
                  <a:lnTo>
                    <a:pt x="1032598" y="962063"/>
                  </a:lnTo>
                  <a:lnTo>
                    <a:pt x="980808" y="1015555"/>
                  </a:lnTo>
                  <a:lnTo>
                    <a:pt x="950175" y="1040612"/>
                  </a:lnTo>
                  <a:lnTo>
                    <a:pt x="916178" y="1063955"/>
                  </a:lnTo>
                  <a:lnTo>
                    <a:pt x="878649" y="1085151"/>
                  </a:lnTo>
                  <a:lnTo>
                    <a:pt x="837425" y="1103744"/>
                  </a:lnTo>
                  <a:lnTo>
                    <a:pt x="792327" y="1119314"/>
                  </a:lnTo>
                  <a:lnTo>
                    <a:pt x="743216" y="1131404"/>
                  </a:lnTo>
                  <a:lnTo>
                    <a:pt x="689927" y="1139583"/>
                  </a:lnTo>
                  <a:lnTo>
                    <a:pt x="632269" y="1143419"/>
                  </a:lnTo>
                  <a:lnTo>
                    <a:pt x="570115" y="1142466"/>
                  </a:lnTo>
                  <a:lnTo>
                    <a:pt x="503275" y="1136281"/>
                  </a:lnTo>
                  <a:lnTo>
                    <a:pt x="439254" y="1124940"/>
                  </a:lnTo>
                  <a:lnTo>
                    <a:pt x="381292" y="1108671"/>
                  </a:lnTo>
                  <a:lnTo>
                    <a:pt x="329107" y="1088034"/>
                  </a:lnTo>
                  <a:lnTo>
                    <a:pt x="282384" y="1063625"/>
                  </a:lnTo>
                  <a:lnTo>
                    <a:pt x="240817" y="1036002"/>
                  </a:lnTo>
                  <a:lnTo>
                    <a:pt x="204101" y="1005751"/>
                  </a:lnTo>
                  <a:lnTo>
                    <a:pt x="171958" y="973442"/>
                  </a:lnTo>
                  <a:lnTo>
                    <a:pt x="144068" y="939622"/>
                  </a:lnTo>
                  <a:lnTo>
                    <a:pt x="120129" y="904900"/>
                  </a:lnTo>
                  <a:lnTo>
                    <a:pt x="99847" y="869835"/>
                  </a:lnTo>
                  <a:lnTo>
                    <a:pt x="82931" y="834986"/>
                  </a:lnTo>
                  <a:lnTo>
                    <a:pt x="52501" y="750544"/>
                  </a:lnTo>
                  <a:lnTo>
                    <a:pt x="39954" y="699782"/>
                  </a:lnTo>
                  <a:lnTo>
                    <a:pt x="31026" y="649211"/>
                  </a:lnTo>
                  <a:lnTo>
                    <a:pt x="25273" y="599351"/>
                  </a:lnTo>
                  <a:lnTo>
                    <a:pt x="22288" y="550722"/>
                  </a:lnTo>
                  <a:lnTo>
                    <a:pt x="21666" y="503872"/>
                  </a:lnTo>
                  <a:lnTo>
                    <a:pt x="22961" y="459320"/>
                  </a:lnTo>
                  <a:lnTo>
                    <a:pt x="25781" y="417588"/>
                  </a:lnTo>
                  <a:lnTo>
                    <a:pt x="29692" y="379222"/>
                  </a:lnTo>
                  <a:lnTo>
                    <a:pt x="38176" y="320141"/>
                  </a:lnTo>
                  <a:lnTo>
                    <a:pt x="49263" y="263740"/>
                  </a:lnTo>
                  <a:lnTo>
                    <a:pt x="62458" y="211658"/>
                  </a:lnTo>
                  <a:lnTo>
                    <a:pt x="77292" y="165493"/>
                  </a:lnTo>
                  <a:lnTo>
                    <a:pt x="93332" y="126847"/>
                  </a:lnTo>
                  <a:lnTo>
                    <a:pt x="126339" y="78816"/>
                  </a:lnTo>
                  <a:lnTo>
                    <a:pt x="197002" y="43205"/>
                  </a:lnTo>
                  <a:lnTo>
                    <a:pt x="260883" y="30543"/>
                  </a:lnTo>
                  <a:lnTo>
                    <a:pt x="350113" y="24244"/>
                  </a:lnTo>
                  <a:lnTo>
                    <a:pt x="400380" y="24218"/>
                  </a:lnTo>
                  <a:lnTo>
                    <a:pt x="442887" y="25488"/>
                  </a:lnTo>
                  <a:lnTo>
                    <a:pt x="491896" y="28473"/>
                  </a:lnTo>
                  <a:lnTo>
                    <a:pt x="541909" y="32981"/>
                  </a:lnTo>
                  <a:lnTo>
                    <a:pt x="592366" y="38950"/>
                  </a:lnTo>
                  <a:lnTo>
                    <a:pt x="642696" y="46342"/>
                  </a:lnTo>
                  <a:lnTo>
                    <a:pt x="692378" y="55092"/>
                  </a:lnTo>
                  <a:lnTo>
                    <a:pt x="746125" y="66319"/>
                  </a:lnTo>
                  <a:lnTo>
                    <a:pt x="799325" y="79248"/>
                  </a:lnTo>
                  <a:lnTo>
                    <a:pt x="851420" y="93713"/>
                  </a:lnTo>
                  <a:lnTo>
                    <a:pt x="901852" y="109562"/>
                  </a:lnTo>
                  <a:lnTo>
                    <a:pt x="950074" y="126631"/>
                  </a:lnTo>
                  <a:lnTo>
                    <a:pt x="995527" y="144741"/>
                  </a:lnTo>
                  <a:lnTo>
                    <a:pt x="1080820" y="186677"/>
                  </a:lnTo>
                  <a:lnTo>
                    <a:pt x="1130376" y="221246"/>
                  </a:lnTo>
                  <a:lnTo>
                    <a:pt x="1163421" y="263347"/>
                  </a:lnTo>
                  <a:lnTo>
                    <a:pt x="1180947" y="331673"/>
                  </a:lnTo>
                  <a:lnTo>
                    <a:pt x="1186573" y="379920"/>
                  </a:lnTo>
                  <a:lnTo>
                    <a:pt x="1189304" y="435483"/>
                  </a:lnTo>
                  <a:lnTo>
                    <a:pt x="1189304" y="270662"/>
                  </a:lnTo>
                  <a:lnTo>
                    <a:pt x="1159446" y="217157"/>
                  </a:lnTo>
                  <a:lnTo>
                    <a:pt x="1129055" y="190360"/>
                  </a:lnTo>
                  <a:lnTo>
                    <a:pt x="1078890" y="158496"/>
                  </a:lnTo>
                  <a:lnTo>
                    <a:pt x="1003401" y="122275"/>
                  </a:lnTo>
                  <a:lnTo>
                    <a:pt x="957300" y="103886"/>
                  </a:lnTo>
                  <a:lnTo>
                    <a:pt x="908418" y="86563"/>
                  </a:lnTo>
                  <a:lnTo>
                    <a:pt x="857313" y="70485"/>
                  </a:lnTo>
                  <a:lnTo>
                    <a:pt x="804532" y="55803"/>
                  </a:lnTo>
                  <a:lnTo>
                    <a:pt x="750633" y="42710"/>
                  </a:lnTo>
                  <a:lnTo>
                    <a:pt x="696188" y="31343"/>
                  </a:lnTo>
                  <a:lnTo>
                    <a:pt x="654761" y="24066"/>
                  </a:lnTo>
                  <a:lnTo>
                    <a:pt x="645960" y="22504"/>
                  </a:lnTo>
                  <a:lnTo>
                    <a:pt x="595033" y="15049"/>
                  </a:lnTo>
                  <a:lnTo>
                    <a:pt x="543979" y="9004"/>
                  </a:lnTo>
                  <a:lnTo>
                    <a:pt x="493369" y="4457"/>
                  </a:lnTo>
                  <a:lnTo>
                    <a:pt x="443776" y="1435"/>
                  </a:lnTo>
                  <a:lnTo>
                    <a:pt x="395744" y="0"/>
                  </a:lnTo>
                  <a:lnTo>
                    <a:pt x="349859" y="215"/>
                  </a:lnTo>
                  <a:lnTo>
                    <a:pt x="269290" y="5461"/>
                  </a:lnTo>
                  <a:lnTo>
                    <a:pt x="207581" y="16040"/>
                  </a:lnTo>
                  <a:lnTo>
                    <a:pt x="161861" y="30543"/>
                  </a:lnTo>
                  <a:lnTo>
                    <a:pt x="107480" y="65341"/>
                  </a:lnTo>
                  <a:lnTo>
                    <a:pt x="75260" y="113957"/>
                  </a:lnTo>
                  <a:lnTo>
                    <a:pt x="58280" y="154470"/>
                  </a:lnTo>
                  <a:lnTo>
                    <a:pt x="42595" y="202641"/>
                  </a:lnTo>
                  <a:lnTo>
                    <a:pt x="28689" y="256781"/>
                  </a:lnTo>
                  <a:lnTo>
                    <a:pt x="17068" y="315226"/>
                  </a:lnTo>
                  <a:lnTo>
                    <a:pt x="8229" y="376288"/>
                  </a:lnTo>
                  <a:lnTo>
                    <a:pt x="4203" y="415696"/>
                  </a:lnTo>
                  <a:lnTo>
                    <a:pt x="1320" y="458558"/>
                  </a:lnTo>
                  <a:lnTo>
                    <a:pt x="0" y="504355"/>
                  </a:lnTo>
                  <a:lnTo>
                    <a:pt x="673" y="552538"/>
                  </a:lnTo>
                  <a:lnTo>
                    <a:pt x="3771" y="602576"/>
                  </a:lnTo>
                  <a:lnTo>
                    <a:pt x="9715" y="653910"/>
                  </a:lnTo>
                  <a:lnTo>
                    <a:pt x="18948" y="706018"/>
                  </a:lnTo>
                  <a:lnTo>
                    <a:pt x="31902" y="758355"/>
                  </a:lnTo>
                  <a:lnTo>
                    <a:pt x="48996" y="810361"/>
                  </a:lnTo>
                  <a:lnTo>
                    <a:pt x="78219" y="876642"/>
                  </a:lnTo>
                  <a:lnTo>
                    <a:pt x="97091" y="910437"/>
                  </a:lnTo>
                  <a:lnTo>
                    <a:pt x="119151" y="944029"/>
                  </a:lnTo>
                  <a:lnTo>
                    <a:pt x="144602" y="976972"/>
                  </a:lnTo>
                  <a:lnTo>
                    <a:pt x="173723" y="1008773"/>
                  </a:lnTo>
                  <a:lnTo>
                    <a:pt x="206756" y="1038974"/>
                  </a:lnTo>
                  <a:lnTo>
                    <a:pt x="243928" y="1067104"/>
                  </a:lnTo>
                  <a:lnTo>
                    <a:pt x="285496" y="1092682"/>
                  </a:lnTo>
                  <a:lnTo>
                    <a:pt x="331698" y="1115250"/>
                  </a:lnTo>
                  <a:lnTo>
                    <a:pt x="382790" y="1134325"/>
                  </a:lnTo>
                  <a:lnTo>
                    <a:pt x="439013" y="1149451"/>
                  </a:lnTo>
                  <a:lnTo>
                    <a:pt x="500608" y="1160132"/>
                  </a:lnTo>
                  <a:lnTo>
                    <a:pt x="569633" y="1166507"/>
                  </a:lnTo>
                  <a:lnTo>
                    <a:pt x="633869" y="1167447"/>
                  </a:lnTo>
                  <a:lnTo>
                    <a:pt x="693470" y="1163396"/>
                  </a:lnTo>
                  <a:lnTo>
                    <a:pt x="748588" y="1154811"/>
                  </a:lnTo>
                  <a:lnTo>
                    <a:pt x="794385" y="1143419"/>
                  </a:lnTo>
                  <a:lnTo>
                    <a:pt x="799414" y="1142174"/>
                  </a:lnTo>
                  <a:lnTo>
                    <a:pt x="846086" y="1125918"/>
                  </a:lnTo>
                  <a:lnTo>
                    <a:pt x="888796" y="1106512"/>
                  </a:lnTo>
                  <a:lnTo>
                    <a:pt x="927696" y="1084414"/>
                  </a:lnTo>
                  <a:lnTo>
                    <a:pt x="962952" y="1060069"/>
                  </a:lnTo>
                  <a:lnTo>
                    <a:pt x="994727" y="1033945"/>
                  </a:lnTo>
                  <a:lnTo>
                    <a:pt x="1023188" y="1006500"/>
                  </a:lnTo>
                  <a:lnTo>
                    <a:pt x="1070864" y="949464"/>
                  </a:lnTo>
                  <a:lnTo>
                    <a:pt x="1119797" y="869264"/>
                  </a:lnTo>
                  <a:lnTo>
                    <a:pt x="1144460" y="815098"/>
                  </a:lnTo>
                  <a:lnTo>
                    <a:pt x="1164666" y="759104"/>
                  </a:lnTo>
                  <a:lnTo>
                    <a:pt x="1180744" y="702094"/>
                  </a:lnTo>
                  <a:lnTo>
                    <a:pt x="1192999" y="644855"/>
                  </a:lnTo>
                  <a:lnTo>
                    <a:pt x="1201750" y="588213"/>
                  </a:lnTo>
                  <a:lnTo>
                    <a:pt x="1207312" y="532942"/>
                  </a:lnTo>
                  <a:lnTo>
                    <a:pt x="1209979" y="479882"/>
                  </a:lnTo>
                  <a:lnTo>
                    <a:pt x="1210081" y="429806"/>
                  </a:lnTo>
                  <a:close/>
                </a:path>
              </a:pathLst>
            </a:custGeom>
            <a:solidFill>
              <a:srgbClr val="3A3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697886" y="3710219"/>
              <a:ext cx="1198625" cy="1133169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3687260" y="3698201"/>
              <a:ext cx="1220470" cy="1157605"/>
            </a:xfrm>
            <a:custGeom>
              <a:avLst/>
              <a:gdLst/>
              <a:ahLst/>
              <a:cxnLst/>
              <a:rect l="l" t="t" r="r" b="b"/>
              <a:pathLst>
                <a:path w="1220469" h="1157604">
                  <a:moveTo>
                    <a:pt x="1090510" y="392849"/>
                  </a:moveTo>
                  <a:lnTo>
                    <a:pt x="1089494" y="345059"/>
                  </a:lnTo>
                  <a:lnTo>
                    <a:pt x="1085989" y="306578"/>
                  </a:lnTo>
                  <a:lnTo>
                    <a:pt x="1068755" y="267296"/>
                  </a:lnTo>
                  <a:lnTo>
                    <a:pt x="1068755" y="381241"/>
                  </a:lnTo>
                  <a:lnTo>
                    <a:pt x="1067981" y="427024"/>
                  </a:lnTo>
                  <a:lnTo>
                    <a:pt x="1063866" y="484339"/>
                  </a:lnTo>
                  <a:lnTo>
                    <a:pt x="1055751" y="546023"/>
                  </a:lnTo>
                  <a:lnTo>
                    <a:pt x="1047267" y="591223"/>
                  </a:lnTo>
                  <a:lnTo>
                    <a:pt x="1035723" y="639000"/>
                  </a:lnTo>
                  <a:lnTo>
                    <a:pt x="1020635" y="688187"/>
                  </a:lnTo>
                  <a:lnTo>
                    <a:pt x="1001547" y="737641"/>
                  </a:lnTo>
                  <a:lnTo>
                    <a:pt x="977988" y="786218"/>
                  </a:lnTo>
                  <a:lnTo>
                    <a:pt x="949490" y="832764"/>
                  </a:lnTo>
                  <a:lnTo>
                    <a:pt x="919365" y="871461"/>
                  </a:lnTo>
                  <a:lnTo>
                    <a:pt x="886206" y="904697"/>
                  </a:lnTo>
                  <a:lnTo>
                    <a:pt x="849998" y="932459"/>
                  </a:lnTo>
                  <a:lnTo>
                    <a:pt x="810806" y="954747"/>
                  </a:lnTo>
                  <a:lnTo>
                    <a:pt x="768629" y="971550"/>
                  </a:lnTo>
                  <a:lnTo>
                    <a:pt x="723506" y="982840"/>
                  </a:lnTo>
                  <a:lnTo>
                    <a:pt x="675474" y="988618"/>
                  </a:lnTo>
                  <a:lnTo>
                    <a:pt x="624547" y="988872"/>
                  </a:lnTo>
                  <a:lnTo>
                    <a:pt x="570776" y="983589"/>
                  </a:lnTo>
                  <a:lnTo>
                    <a:pt x="511670" y="972781"/>
                  </a:lnTo>
                  <a:lnTo>
                    <a:pt x="456971" y="958202"/>
                  </a:lnTo>
                  <a:lnTo>
                    <a:pt x="406704" y="939863"/>
                  </a:lnTo>
                  <a:lnTo>
                    <a:pt x="360883" y="917803"/>
                  </a:lnTo>
                  <a:lnTo>
                    <a:pt x="319532" y="892022"/>
                  </a:lnTo>
                  <a:lnTo>
                    <a:pt x="282663" y="862533"/>
                  </a:lnTo>
                  <a:lnTo>
                    <a:pt x="250317" y="829360"/>
                  </a:lnTo>
                  <a:lnTo>
                    <a:pt x="222491" y="792505"/>
                  </a:lnTo>
                  <a:lnTo>
                    <a:pt x="199212" y="752005"/>
                  </a:lnTo>
                  <a:lnTo>
                    <a:pt x="180505" y="707859"/>
                  </a:lnTo>
                  <a:lnTo>
                    <a:pt x="164261" y="650913"/>
                  </a:lnTo>
                  <a:lnTo>
                    <a:pt x="154876" y="593890"/>
                  </a:lnTo>
                  <a:lnTo>
                    <a:pt x="151066" y="538505"/>
                  </a:lnTo>
                  <a:lnTo>
                    <a:pt x="151549" y="486448"/>
                  </a:lnTo>
                  <a:lnTo>
                    <a:pt x="154990" y="438467"/>
                  </a:lnTo>
                  <a:lnTo>
                    <a:pt x="162090" y="385673"/>
                  </a:lnTo>
                  <a:lnTo>
                    <a:pt x="175704" y="318897"/>
                  </a:lnTo>
                  <a:lnTo>
                    <a:pt x="190830" y="265353"/>
                  </a:lnTo>
                  <a:lnTo>
                    <a:pt x="204889" y="226352"/>
                  </a:lnTo>
                  <a:lnTo>
                    <a:pt x="235381" y="195414"/>
                  </a:lnTo>
                  <a:lnTo>
                    <a:pt x="305955" y="180543"/>
                  </a:lnTo>
                  <a:lnTo>
                    <a:pt x="354520" y="174561"/>
                  </a:lnTo>
                  <a:lnTo>
                    <a:pt x="410641" y="170307"/>
                  </a:lnTo>
                  <a:lnTo>
                    <a:pt x="473367" y="168363"/>
                  </a:lnTo>
                  <a:lnTo>
                    <a:pt x="541705" y="169303"/>
                  </a:lnTo>
                  <a:lnTo>
                    <a:pt x="614718" y="173672"/>
                  </a:lnTo>
                  <a:lnTo>
                    <a:pt x="665695" y="178828"/>
                  </a:lnTo>
                  <a:lnTo>
                    <a:pt x="717232" y="185648"/>
                  </a:lnTo>
                  <a:lnTo>
                    <a:pt x="768337" y="194005"/>
                  </a:lnTo>
                  <a:lnTo>
                    <a:pt x="818464" y="203758"/>
                  </a:lnTo>
                  <a:lnTo>
                    <a:pt x="866787" y="214795"/>
                  </a:lnTo>
                  <a:lnTo>
                    <a:pt x="912533" y="226949"/>
                  </a:lnTo>
                  <a:lnTo>
                    <a:pt x="978268" y="248348"/>
                  </a:lnTo>
                  <a:lnTo>
                    <a:pt x="1022172" y="266852"/>
                  </a:lnTo>
                  <a:lnTo>
                    <a:pt x="1060869" y="290487"/>
                  </a:lnTo>
                  <a:lnTo>
                    <a:pt x="1067473" y="342290"/>
                  </a:lnTo>
                  <a:lnTo>
                    <a:pt x="1068755" y="381241"/>
                  </a:lnTo>
                  <a:lnTo>
                    <a:pt x="1068755" y="267296"/>
                  </a:lnTo>
                  <a:lnTo>
                    <a:pt x="991069" y="227736"/>
                  </a:lnTo>
                  <a:lnTo>
                    <a:pt x="918121" y="203669"/>
                  </a:lnTo>
                  <a:lnTo>
                    <a:pt x="871778" y="191338"/>
                  </a:lnTo>
                  <a:lnTo>
                    <a:pt x="822845" y="180149"/>
                  </a:lnTo>
                  <a:lnTo>
                    <a:pt x="772071" y="170268"/>
                  </a:lnTo>
                  <a:lnTo>
                    <a:pt x="720229" y="161798"/>
                  </a:lnTo>
                  <a:lnTo>
                    <a:pt x="668108" y="154901"/>
                  </a:lnTo>
                  <a:lnTo>
                    <a:pt x="616496" y="149694"/>
                  </a:lnTo>
                  <a:lnTo>
                    <a:pt x="542620" y="145275"/>
                  </a:lnTo>
                  <a:lnTo>
                    <a:pt x="472744" y="144348"/>
                  </a:lnTo>
                  <a:lnTo>
                    <a:pt x="408038" y="146405"/>
                  </a:lnTo>
                  <a:lnTo>
                    <a:pt x="349669" y="150914"/>
                  </a:lnTo>
                  <a:lnTo>
                    <a:pt x="298792" y="157378"/>
                  </a:lnTo>
                  <a:lnTo>
                    <a:pt x="256590" y="165252"/>
                  </a:lnTo>
                  <a:lnTo>
                    <a:pt x="202857" y="183184"/>
                  </a:lnTo>
                  <a:lnTo>
                    <a:pt x="172631" y="250977"/>
                  </a:lnTo>
                  <a:lnTo>
                    <a:pt x="155892" y="308546"/>
                  </a:lnTo>
                  <a:lnTo>
                    <a:pt x="140754" y="381558"/>
                  </a:lnTo>
                  <a:lnTo>
                    <a:pt x="135166" y="421017"/>
                  </a:lnTo>
                  <a:lnTo>
                    <a:pt x="131191" y="462254"/>
                  </a:lnTo>
                  <a:lnTo>
                    <a:pt x="129209" y="508393"/>
                  </a:lnTo>
                  <a:lnTo>
                    <a:pt x="130175" y="558177"/>
                  </a:lnTo>
                  <a:lnTo>
                    <a:pt x="135051" y="610362"/>
                  </a:lnTo>
                  <a:lnTo>
                    <a:pt x="144818" y="663702"/>
                  </a:lnTo>
                  <a:lnTo>
                    <a:pt x="160439" y="716940"/>
                  </a:lnTo>
                  <a:lnTo>
                    <a:pt x="178155" y="759485"/>
                  </a:lnTo>
                  <a:lnTo>
                    <a:pt x="199834" y="798906"/>
                  </a:lnTo>
                  <a:lnTo>
                    <a:pt x="225298" y="834986"/>
                  </a:lnTo>
                  <a:lnTo>
                    <a:pt x="254698" y="867918"/>
                  </a:lnTo>
                  <a:lnTo>
                    <a:pt x="287947" y="897636"/>
                  </a:lnTo>
                  <a:lnTo>
                    <a:pt x="325056" y="924102"/>
                  </a:lnTo>
                  <a:lnTo>
                    <a:pt x="365988" y="947331"/>
                  </a:lnTo>
                  <a:lnTo>
                    <a:pt x="410743" y="967295"/>
                  </a:lnTo>
                  <a:lnTo>
                    <a:pt x="459282" y="983983"/>
                  </a:lnTo>
                  <a:lnTo>
                    <a:pt x="511619" y="997381"/>
                  </a:lnTo>
                  <a:lnTo>
                    <a:pt x="567728" y="1007478"/>
                  </a:lnTo>
                  <a:lnTo>
                    <a:pt x="624205" y="1012990"/>
                  </a:lnTo>
                  <a:lnTo>
                    <a:pt x="677722" y="1012647"/>
                  </a:lnTo>
                  <a:lnTo>
                    <a:pt x="728230" y="1006449"/>
                  </a:lnTo>
                  <a:lnTo>
                    <a:pt x="775728" y="994435"/>
                  </a:lnTo>
                  <a:lnTo>
                    <a:pt x="789546" y="988872"/>
                  </a:lnTo>
                  <a:lnTo>
                    <a:pt x="820153" y="976591"/>
                  </a:lnTo>
                  <a:lnTo>
                    <a:pt x="861491" y="952944"/>
                  </a:lnTo>
                  <a:lnTo>
                    <a:pt x="899693" y="923505"/>
                  </a:lnTo>
                  <a:lnTo>
                    <a:pt x="934758" y="888276"/>
                  </a:lnTo>
                  <a:lnTo>
                    <a:pt x="966635" y="847280"/>
                  </a:lnTo>
                  <a:lnTo>
                    <a:pt x="996302" y="798842"/>
                  </a:lnTo>
                  <a:lnTo>
                    <a:pt x="1020762" y="748512"/>
                  </a:lnTo>
                  <a:lnTo>
                    <a:pt x="1040587" y="697280"/>
                  </a:lnTo>
                  <a:lnTo>
                    <a:pt x="1056246" y="646391"/>
                  </a:lnTo>
                  <a:lnTo>
                    <a:pt x="1068222" y="597014"/>
                  </a:lnTo>
                  <a:lnTo>
                    <a:pt x="1076998" y="550329"/>
                  </a:lnTo>
                  <a:lnTo>
                    <a:pt x="1083094" y="507504"/>
                  </a:lnTo>
                  <a:lnTo>
                    <a:pt x="1088555" y="447751"/>
                  </a:lnTo>
                  <a:lnTo>
                    <a:pt x="1090510" y="392849"/>
                  </a:lnTo>
                  <a:close/>
                </a:path>
                <a:path w="1220469" h="1157604">
                  <a:moveTo>
                    <a:pt x="1220063" y="367931"/>
                  </a:moveTo>
                  <a:lnTo>
                    <a:pt x="1216901" y="309003"/>
                  </a:lnTo>
                  <a:lnTo>
                    <a:pt x="1209852" y="258394"/>
                  </a:lnTo>
                  <a:lnTo>
                    <a:pt x="1199045" y="218567"/>
                  </a:lnTo>
                  <a:lnTo>
                    <a:pt x="1198511" y="217449"/>
                  </a:lnTo>
                  <a:lnTo>
                    <a:pt x="1198511" y="405523"/>
                  </a:lnTo>
                  <a:lnTo>
                    <a:pt x="1195882" y="463080"/>
                  </a:lnTo>
                  <a:lnTo>
                    <a:pt x="1190155" y="522541"/>
                  </a:lnTo>
                  <a:lnTo>
                    <a:pt x="1184033" y="565708"/>
                  </a:lnTo>
                  <a:lnTo>
                    <a:pt x="1175524" y="612495"/>
                  </a:lnTo>
                  <a:lnTo>
                    <a:pt x="1164234" y="662051"/>
                  </a:lnTo>
                  <a:lnTo>
                    <a:pt x="1149769" y="713460"/>
                  </a:lnTo>
                  <a:lnTo>
                    <a:pt x="1131722" y="765848"/>
                  </a:lnTo>
                  <a:lnTo>
                    <a:pt x="1109713" y="818311"/>
                  </a:lnTo>
                  <a:lnTo>
                    <a:pt x="1083348" y="869962"/>
                  </a:lnTo>
                  <a:lnTo>
                    <a:pt x="1052233" y="919911"/>
                  </a:lnTo>
                  <a:lnTo>
                    <a:pt x="1006043" y="978217"/>
                  </a:lnTo>
                  <a:lnTo>
                    <a:pt x="978090" y="1006652"/>
                  </a:lnTo>
                  <a:lnTo>
                    <a:pt x="946683" y="1033767"/>
                  </a:lnTo>
                  <a:lnTo>
                    <a:pt x="911669" y="1058926"/>
                  </a:lnTo>
                  <a:lnTo>
                    <a:pt x="872909" y="1081493"/>
                  </a:lnTo>
                  <a:lnTo>
                    <a:pt x="830211" y="1100836"/>
                  </a:lnTo>
                  <a:lnTo>
                    <a:pt x="783463" y="1116304"/>
                  </a:lnTo>
                  <a:lnTo>
                    <a:pt x="732472" y="1127264"/>
                  </a:lnTo>
                  <a:lnTo>
                    <a:pt x="677100" y="1133094"/>
                  </a:lnTo>
                  <a:lnTo>
                    <a:pt x="617207" y="1133157"/>
                  </a:lnTo>
                  <a:lnTo>
                    <a:pt x="552615" y="1126794"/>
                  </a:lnTo>
                  <a:lnTo>
                    <a:pt x="486473" y="1114717"/>
                  </a:lnTo>
                  <a:lnTo>
                    <a:pt x="426110" y="1098829"/>
                  </a:lnTo>
                  <a:lnTo>
                    <a:pt x="371246" y="1079538"/>
                  </a:lnTo>
                  <a:lnTo>
                    <a:pt x="321614" y="1057198"/>
                  </a:lnTo>
                  <a:lnTo>
                    <a:pt x="276961" y="1032230"/>
                  </a:lnTo>
                  <a:lnTo>
                    <a:pt x="237020" y="1004976"/>
                  </a:lnTo>
                  <a:lnTo>
                    <a:pt x="201536" y="975829"/>
                  </a:lnTo>
                  <a:lnTo>
                    <a:pt x="170243" y="945184"/>
                  </a:lnTo>
                  <a:lnTo>
                    <a:pt x="142887" y="913409"/>
                  </a:lnTo>
                  <a:lnTo>
                    <a:pt x="119189" y="880884"/>
                  </a:lnTo>
                  <a:lnTo>
                    <a:pt x="98907" y="847991"/>
                  </a:lnTo>
                  <a:lnTo>
                    <a:pt x="67538" y="782624"/>
                  </a:lnTo>
                  <a:lnTo>
                    <a:pt x="40182" y="695045"/>
                  </a:lnTo>
                  <a:lnTo>
                    <a:pt x="29464" y="637984"/>
                  </a:lnTo>
                  <a:lnTo>
                    <a:pt x="23304" y="580415"/>
                  </a:lnTo>
                  <a:lnTo>
                    <a:pt x="21297" y="525526"/>
                  </a:lnTo>
                  <a:lnTo>
                    <a:pt x="21221" y="522541"/>
                  </a:lnTo>
                  <a:lnTo>
                    <a:pt x="22720" y="466407"/>
                  </a:lnTo>
                  <a:lnTo>
                    <a:pt x="27368" y="411302"/>
                  </a:lnTo>
                  <a:lnTo>
                    <a:pt x="34671" y="358343"/>
                  </a:lnTo>
                  <a:lnTo>
                    <a:pt x="44170" y="308203"/>
                  </a:lnTo>
                  <a:lnTo>
                    <a:pt x="55372" y="261556"/>
                  </a:lnTo>
                  <a:lnTo>
                    <a:pt x="67830" y="219036"/>
                  </a:lnTo>
                  <a:lnTo>
                    <a:pt x="81064" y="181343"/>
                  </a:lnTo>
                  <a:lnTo>
                    <a:pt x="107962" y="123050"/>
                  </a:lnTo>
                  <a:lnTo>
                    <a:pt x="133184" y="90589"/>
                  </a:lnTo>
                  <a:lnTo>
                    <a:pt x="218795" y="51955"/>
                  </a:lnTo>
                  <a:lnTo>
                    <a:pt x="311315" y="34480"/>
                  </a:lnTo>
                  <a:lnTo>
                    <a:pt x="359575" y="29248"/>
                  </a:lnTo>
                  <a:lnTo>
                    <a:pt x="410273" y="25768"/>
                  </a:lnTo>
                  <a:lnTo>
                    <a:pt x="462826" y="24066"/>
                  </a:lnTo>
                  <a:lnTo>
                    <a:pt x="516636" y="24155"/>
                  </a:lnTo>
                  <a:lnTo>
                    <a:pt x="571144" y="26035"/>
                  </a:lnTo>
                  <a:lnTo>
                    <a:pt x="625767" y="29705"/>
                  </a:lnTo>
                  <a:lnTo>
                    <a:pt x="675906" y="34683"/>
                  </a:lnTo>
                  <a:lnTo>
                    <a:pt x="726376" y="41148"/>
                  </a:lnTo>
                  <a:lnTo>
                    <a:pt x="776605" y="49034"/>
                  </a:lnTo>
                  <a:lnTo>
                    <a:pt x="826058" y="58204"/>
                  </a:lnTo>
                  <a:lnTo>
                    <a:pt x="874179" y="68580"/>
                  </a:lnTo>
                  <a:lnTo>
                    <a:pt x="920419" y="80048"/>
                  </a:lnTo>
                  <a:lnTo>
                    <a:pt x="964222" y="92494"/>
                  </a:lnTo>
                  <a:lnTo>
                    <a:pt x="1049032" y="122720"/>
                  </a:lnTo>
                  <a:lnTo>
                    <a:pt x="1107846" y="152234"/>
                  </a:lnTo>
                  <a:lnTo>
                    <a:pt x="1145743" y="180200"/>
                  </a:lnTo>
                  <a:lnTo>
                    <a:pt x="1179106" y="228079"/>
                  </a:lnTo>
                  <a:lnTo>
                    <a:pt x="1194689" y="302882"/>
                  </a:lnTo>
                  <a:lnTo>
                    <a:pt x="1198105" y="351561"/>
                  </a:lnTo>
                  <a:lnTo>
                    <a:pt x="1198511" y="405523"/>
                  </a:lnTo>
                  <a:lnTo>
                    <a:pt x="1198511" y="217449"/>
                  </a:lnTo>
                  <a:lnTo>
                    <a:pt x="1172133" y="174536"/>
                  </a:lnTo>
                  <a:lnTo>
                    <a:pt x="1104023" y="123050"/>
                  </a:lnTo>
                  <a:lnTo>
                    <a:pt x="1046848" y="96126"/>
                  </a:lnTo>
                  <a:lnTo>
                    <a:pt x="970191" y="69265"/>
                  </a:lnTo>
                  <a:lnTo>
                    <a:pt x="925830" y="56667"/>
                  </a:lnTo>
                  <a:lnTo>
                    <a:pt x="879005" y="45059"/>
                  </a:lnTo>
                  <a:lnTo>
                    <a:pt x="830300" y="34556"/>
                  </a:lnTo>
                  <a:lnTo>
                    <a:pt x="780249" y="25273"/>
                  </a:lnTo>
                  <a:lnTo>
                    <a:pt x="729411" y="17297"/>
                  </a:lnTo>
                  <a:lnTo>
                    <a:pt x="678370" y="10731"/>
                  </a:lnTo>
                  <a:lnTo>
                    <a:pt x="627672" y="5676"/>
                  </a:lnTo>
                  <a:lnTo>
                    <a:pt x="572300" y="1968"/>
                  </a:lnTo>
                  <a:lnTo>
                    <a:pt x="517080" y="76"/>
                  </a:lnTo>
                  <a:lnTo>
                    <a:pt x="462584" y="0"/>
                  </a:lnTo>
                  <a:lnTo>
                    <a:pt x="409359" y="1727"/>
                  </a:lnTo>
                  <a:lnTo>
                    <a:pt x="357987" y="5245"/>
                  </a:lnTo>
                  <a:lnTo>
                    <a:pt x="309029" y="10553"/>
                  </a:lnTo>
                  <a:lnTo>
                    <a:pt x="227368" y="25184"/>
                  </a:lnTo>
                  <a:lnTo>
                    <a:pt x="171272" y="42430"/>
                  </a:lnTo>
                  <a:lnTo>
                    <a:pt x="135547" y="60121"/>
                  </a:lnTo>
                  <a:lnTo>
                    <a:pt x="104432" y="88049"/>
                  </a:lnTo>
                  <a:lnTo>
                    <a:pt x="77165" y="135280"/>
                  </a:lnTo>
                  <a:lnTo>
                    <a:pt x="49149" y="208000"/>
                  </a:lnTo>
                  <a:lnTo>
                    <a:pt x="36093" y="252171"/>
                  </a:lnTo>
                  <a:lnTo>
                    <a:pt x="24320" y="300634"/>
                  </a:lnTo>
                  <a:lnTo>
                    <a:pt x="14338" y="352691"/>
                  </a:lnTo>
                  <a:lnTo>
                    <a:pt x="6616" y="407657"/>
                  </a:lnTo>
                  <a:lnTo>
                    <a:pt x="1663" y="464832"/>
                  </a:lnTo>
                  <a:lnTo>
                    <a:pt x="0" y="522541"/>
                  </a:lnTo>
                  <a:lnTo>
                    <a:pt x="50" y="525526"/>
                  </a:lnTo>
                  <a:lnTo>
                    <a:pt x="2032" y="583018"/>
                  </a:lnTo>
                  <a:lnTo>
                    <a:pt x="8318" y="642658"/>
                  </a:lnTo>
                  <a:lnTo>
                    <a:pt x="19342" y="701725"/>
                  </a:lnTo>
                  <a:lnTo>
                    <a:pt x="35598" y="759523"/>
                  </a:lnTo>
                  <a:lnTo>
                    <a:pt x="62534" y="826414"/>
                  </a:lnTo>
                  <a:lnTo>
                    <a:pt x="80340" y="860653"/>
                  </a:lnTo>
                  <a:lnTo>
                    <a:pt x="101371" y="894918"/>
                  </a:lnTo>
                  <a:lnTo>
                    <a:pt x="125933" y="928789"/>
                  </a:lnTo>
                  <a:lnTo>
                    <a:pt x="154266" y="961872"/>
                  </a:lnTo>
                  <a:lnTo>
                    <a:pt x="186664" y="993775"/>
                  </a:lnTo>
                  <a:lnTo>
                    <a:pt x="223367" y="1024102"/>
                  </a:lnTo>
                  <a:lnTo>
                    <a:pt x="264680" y="1052461"/>
                  </a:lnTo>
                  <a:lnTo>
                    <a:pt x="310845" y="1078433"/>
                  </a:lnTo>
                  <a:lnTo>
                    <a:pt x="362153" y="1101636"/>
                  </a:lnTo>
                  <a:lnTo>
                    <a:pt x="418858" y="1121676"/>
                  </a:lnTo>
                  <a:lnTo>
                    <a:pt x="481241" y="1138148"/>
                  </a:lnTo>
                  <a:lnTo>
                    <a:pt x="549567" y="1150645"/>
                  </a:lnTo>
                  <a:lnTo>
                    <a:pt x="611682" y="1156970"/>
                  </a:lnTo>
                  <a:lnTo>
                    <a:pt x="669658" y="1157541"/>
                  </a:lnTo>
                  <a:lnTo>
                    <a:pt x="723595" y="1152906"/>
                  </a:lnTo>
                  <a:lnTo>
                    <a:pt x="773645" y="1143584"/>
                  </a:lnTo>
                  <a:lnTo>
                    <a:pt x="809371" y="1133157"/>
                  </a:lnTo>
                  <a:lnTo>
                    <a:pt x="819912" y="1130084"/>
                  </a:lnTo>
                  <a:lnTo>
                    <a:pt x="862533" y="1112926"/>
                  </a:lnTo>
                  <a:lnTo>
                    <a:pt x="901623" y="1092644"/>
                  </a:lnTo>
                  <a:lnTo>
                    <a:pt x="937323" y="1069759"/>
                  </a:lnTo>
                  <a:lnTo>
                    <a:pt x="969746" y="1044778"/>
                  </a:lnTo>
                  <a:lnTo>
                    <a:pt x="999020" y="1018235"/>
                  </a:lnTo>
                  <a:lnTo>
                    <a:pt x="1048651" y="962545"/>
                  </a:lnTo>
                  <a:lnTo>
                    <a:pt x="1098092" y="888720"/>
                  </a:lnTo>
                  <a:lnTo>
                    <a:pt x="1123010" y="841590"/>
                  </a:lnTo>
                  <a:lnTo>
                    <a:pt x="1144282" y="793686"/>
                  </a:lnTo>
                  <a:lnTo>
                    <a:pt x="1162202" y="745617"/>
                  </a:lnTo>
                  <a:lnTo>
                    <a:pt x="1177048" y="698055"/>
                  </a:lnTo>
                  <a:lnTo>
                    <a:pt x="1189113" y="651624"/>
                  </a:lnTo>
                  <a:lnTo>
                    <a:pt x="1198689" y="606971"/>
                  </a:lnTo>
                  <a:lnTo>
                    <a:pt x="1206042" y="564730"/>
                  </a:lnTo>
                  <a:lnTo>
                    <a:pt x="1211491" y="525526"/>
                  </a:lnTo>
                  <a:lnTo>
                    <a:pt x="1216355" y="478701"/>
                  </a:lnTo>
                  <a:lnTo>
                    <a:pt x="1219238" y="432701"/>
                  </a:lnTo>
                  <a:lnTo>
                    <a:pt x="1220063" y="367931"/>
                  </a:lnTo>
                  <a:close/>
                </a:path>
              </a:pathLst>
            </a:custGeom>
            <a:solidFill>
              <a:srgbClr val="3A3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288993" y="6480242"/>
              <a:ext cx="606922" cy="480780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5262552" y="6453807"/>
              <a:ext cx="659765" cy="535305"/>
            </a:xfrm>
            <a:custGeom>
              <a:avLst/>
              <a:gdLst/>
              <a:ahLst/>
              <a:cxnLst/>
              <a:rect l="l" t="t" r="r" b="b"/>
              <a:pathLst>
                <a:path w="659765" h="535304">
                  <a:moveTo>
                    <a:pt x="525199" y="0"/>
                  </a:moveTo>
                  <a:lnTo>
                    <a:pt x="474408" y="1122"/>
                  </a:lnTo>
                  <a:lnTo>
                    <a:pt x="421217" y="7142"/>
                  </a:lnTo>
                  <a:lnTo>
                    <a:pt x="368034" y="16891"/>
                  </a:lnTo>
                  <a:lnTo>
                    <a:pt x="317266" y="29198"/>
                  </a:lnTo>
                  <a:lnTo>
                    <a:pt x="271317" y="42897"/>
                  </a:lnTo>
                  <a:lnTo>
                    <a:pt x="232596" y="56816"/>
                  </a:lnTo>
                  <a:lnTo>
                    <a:pt x="163181" y="100566"/>
                  </a:lnTo>
                  <a:lnTo>
                    <a:pt x="126324" y="144349"/>
                  </a:lnTo>
                  <a:lnTo>
                    <a:pt x="94758" y="192619"/>
                  </a:lnTo>
                  <a:lnTo>
                    <a:pt x="70306" y="236857"/>
                  </a:lnTo>
                  <a:lnTo>
                    <a:pt x="40681" y="300799"/>
                  </a:lnTo>
                  <a:lnTo>
                    <a:pt x="23116" y="347311"/>
                  </a:lnTo>
                  <a:lnTo>
                    <a:pt x="7680" y="400699"/>
                  </a:lnTo>
                  <a:lnTo>
                    <a:pt x="0" y="453310"/>
                  </a:lnTo>
                  <a:lnTo>
                    <a:pt x="5641" y="497905"/>
                  </a:lnTo>
                  <a:lnTo>
                    <a:pt x="16599" y="516989"/>
                  </a:lnTo>
                  <a:lnTo>
                    <a:pt x="32534" y="529423"/>
                  </a:lnTo>
                  <a:lnTo>
                    <a:pt x="52612" y="534813"/>
                  </a:lnTo>
                  <a:lnTo>
                    <a:pt x="75999" y="532766"/>
                  </a:lnTo>
                  <a:lnTo>
                    <a:pt x="145866" y="513905"/>
                  </a:lnTo>
                  <a:lnTo>
                    <a:pt x="184988" y="501368"/>
                  </a:lnTo>
                  <a:lnTo>
                    <a:pt x="226174" y="486529"/>
                  </a:lnTo>
                  <a:lnTo>
                    <a:pt x="58219" y="482995"/>
                  </a:lnTo>
                  <a:lnTo>
                    <a:pt x="56060" y="482297"/>
                  </a:lnTo>
                  <a:lnTo>
                    <a:pt x="54447" y="478743"/>
                  </a:lnTo>
                  <a:lnTo>
                    <a:pt x="52869" y="470205"/>
                  </a:lnTo>
                  <a:lnTo>
                    <a:pt x="52506" y="455920"/>
                  </a:lnTo>
                  <a:lnTo>
                    <a:pt x="54536" y="435129"/>
                  </a:lnTo>
                  <a:lnTo>
                    <a:pt x="66244" y="384694"/>
                  </a:lnTo>
                  <a:lnTo>
                    <a:pt x="85732" y="329562"/>
                  </a:lnTo>
                  <a:lnTo>
                    <a:pt x="110937" y="273537"/>
                  </a:lnTo>
                  <a:lnTo>
                    <a:pt x="139793" y="220419"/>
                  </a:lnTo>
                  <a:lnTo>
                    <a:pt x="170238" y="174012"/>
                  </a:lnTo>
                  <a:lnTo>
                    <a:pt x="200207" y="138117"/>
                  </a:lnTo>
                  <a:lnTo>
                    <a:pt x="262757" y="101409"/>
                  </a:lnTo>
                  <a:lnTo>
                    <a:pt x="310664" y="85599"/>
                  </a:lnTo>
                  <a:lnTo>
                    <a:pt x="367476" y="70981"/>
                  </a:lnTo>
                  <a:lnTo>
                    <a:pt x="429313" y="59425"/>
                  </a:lnTo>
                  <a:lnTo>
                    <a:pt x="497052" y="52850"/>
                  </a:lnTo>
                  <a:lnTo>
                    <a:pt x="649281" y="52850"/>
                  </a:lnTo>
                  <a:lnTo>
                    <a:pt x="639117" y="37708"/>
                  </a:lnTo>
                  <a:lnTo>
                    <a:pt x="609960" y="17123"/>
                  </a:lnTo>
                  <a:lnTo>
                    <a:pt x="571186" y="4944"/>
                  </a:lnTo>
                  <a:lnTo>
                    <a:pt x="525199" y="0"/>
                  </a:lnTo>
                  <a:close/>
                </a:path>
                <a:path w="659765" h="535304">
                  <a:moveTo>
                    <a:pt x="649281" y="52850"/>
                  </a:moveTo>
                  <a:lnTo>
                    <a:pt x="497052" y="52850"/>
                  </a:lnTo>
                  <a:lnTo>
                    <a:pt x="547455" y="54492"/>
                  </a:lnTo>
                  <a:lnTo>
                    <a:pt x="581618" y="62138"/>
                  </a:lnTo>
                  <a:lnTo>
                    <a:pt x="600636" y="73573"/>
                  </a:lnTo>
                  <a:lnTo>
                    <a:pt x="606901" y="88303"/>
                  </a:lnTo>
                  <a:lnTo>
                    <a:pt x="604843" y="106840"/>
                  </a:lnTo>
                  <a:lnTo>
                    <a:pt x="586666" y="146242"/>
                  </a:lnTo>
                  <a:lnTo>
                    <a:pt x="554601" y="193497"/>
                  </a:lnTo>
                  <a:lnTo>
                    <a:pt x="518801" y="236455"/>
                  </a:lnTo>
                  <a:lnTo>
                    <a:pt x="479915" y="275313"/>
                  </a:lnTo>
                  <a:lnTo>
                    <a:pt x="438589" y="310269"/>
                  </a:lnTo>
                  <a:lnTo>
                    <a:pt x="395472" y="341518"/>
                  </a:lnTo>
                  <a:lnTo>
                    <a:pt x="351213" y="369257"/>
                  </a:lnTo>
                  <a:lnTo>
                    <a:pt x="306457" y="393683"/>
                  </a:lnTo>
                  <a:lnTo>
                    <a:pt x="261855" y="414992"/>
                  </a:lnTo>
                  <a:lnTo>
                    <a:pt x="218053" y="433381"/>
                  </a:lnTo>
                  <a:lnTo>
                    <a:pt x="175699" y="449048"/>
                  </a:lnTo>
                  <a:lnTo>
                    <a:pt x="135442" y="462188"/>
                  </a:lnTo>
                  <a:lnTo>
                    <a:pt x="97928" y="472998"/>
                  </a:lnTo>
                  <a:lnTo>
                    <a:pt x="58219" y="482995"/>
                  </a:lnTo>
                  <a:lnTo>
                    <a:pt x="234891" y="482995"/>
                  </a:lnTo>
                  <a:lnTo>
                    <a:pt x="312560" y="449255"/>
                  </a:lnTo>
                  <a:lnTo>
                    <a:pt x="356669" y="426474"/>
                  </a:lnTo>
                  <a:lnTo>
                    <a:pt x="400765" y="400630"/>
                  </a:lnTo>
                  <a:lnTo>
                    <a:pt x="443992" y="371757"/>
                  </a:lnTo>
                  <a:lnTo>
                    <a:pt x="486115" y="339476"/>
                  </a:lnTo>
                  <a:lnTo>
                    <a:pt x="526485" y="303683"/>
                  </a:lnTo>
                  <a:lnTo>
                    <a:pt x="564557" y="264203"/>
                  </a:lnTo>
                  <a:lnTo>
                    <a:pt x="599785" y="220866"/>
                  </a:lnTo>
                  <a:lnTo>
                    <a:pt x="631624" y="173496"/>
                  </a:lnTo>
                  <a:lnTo>
                    <a:pt x="654137" y="124972"/>
                  </a:lnTo>
                  <a:lnTo>
                    <a:pt x="659517" y="86866"/>
                  </a:lnTo>
                  <a:lnTo>
                    <a:pt x="652823" y="58128"/>
                  </a:lnTo>
                  <a:lnTo>
                    <a:pt x="649281" y="52850"/>
                  </a:lnTo>
                  <a:close/>
                </a:path>
              </a:pathLst>
            </a:custGeom>
            <a:solidFill>
              <a:srgbClr val="484E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4829028" y="6669506"/>
              <a:ext cx="639445" cy="442595"/>
            </a:xfrm>
            <a:custGeom>
              <a:avLst/>
              <a:gdLst/>
              <a:ahLst/>
              <a:cxnLst/>
              <a:rect l="l" t="t" r="r" b="b"/>
              <a:pathLst>
                <a:path w="639444" h="442595">
                  <a:moveTo>
                    <a:pt x="556260" y="0"/>
                  </a:moveTo>
                  <a:lnTo>
                    <a:pt x="490509" y="14688"/>
                  </a:lnTo>
                  <a:lnTo>
                    <a:pt x="443661" y="32350"/>
                  </a:lnTo>
                  <a:lnTo>
                    <a:pt x="390503" y="55350"/>
                  </a:lnTo>
                  <a:lnTo>
                    <a:pt x="333289" y="82534"/>
                  </a:lnTo>
                  <a:lnTo>
                    <a:pt x="274272" y="112746"/>
                  </a:lnTo>
                  <a:lnTo>
                    <a:pt x="215707" y="144831"/>
                  </a:lnTo>
                  <a:lnTo>
                    <a:pt x="159846" y="177636"/>
                  </a:lnTo>
                  <a:lnTo>
                    <a:pt x="108944" y="210004"/>
                  </a:lnTo>
                  <a:lnTo>
                    <a:pt x="65255" y="240780"/>
                  </a:lnTo>
                  <a:lnTo>
                    <a:pt x="31032" y="268811"/>
                  </a:lnTo>
                  <a:lnTo>
                    <a:pt x="0" y="312013"/>
                  </a:lnTo>
                  <a:lnTo>
                    <a:pt x="6196" y="333347"/>
                  </a:lnTo>
                  <a:lnTo>
                    <a:pt x="56069" y="379550"/>
                  </a:lnTo>
                  <a:lnTo>
                    <a:pt x="95948" y="401277"/>
                  </a:lnTo>
                  <a:lnTo>
                    <a:pt x="143256" y="419991"/>
                  </a:lnTo>
                  <a:lnTo>
                    <a:pt x="196095" y="434123"/>
                  </a:lnTo>
                  <a:lnTo>
                    <a:pt x="252566" y="442101"/>
                  </a:lnTo>
                  <a:lnTo>
                    <a:pt x="310769" y="442353"/>
                  </a:lnTo>
                  <a:lnTo>
                    <a:pt x="357345" y="435368"/>
                  </a:lnTo>
                  <a:lnTo>
                    <a:pt x="408999" y="420954"/>
                  </a:lnTo>
                  <a:lnTo>
                    <a:pt x="461178" y="399892"/>
                  </a:lnTo>
                  <a:lnTo>
                    <a:pt x="509327" y="372966"/>
                  </a:lnTo>
                  <a:lnTo>
                    <a:pt x="548894" y="340956"/>
                  </a:lnTo>
                  <a:lnTo>
                    <a:pt x="585080" y="297510"/>
                  </a:lnTo>
                  <a:lnTo>
                    <a:pt x="611449" y="252089"/>
                  </a:lnTo>
                  <a:lnTo>
                    <a:pt x="628726" y="206212"/>
                  </a:lnTo>
                  <a:lnTo>
                    <a:pt x="637641" y="161399"/>
                  </a:lnTo>
                  <a:lnTo>
                    <a:pt x="638921" y="119172"/>
                  </a:lnTo>
                  <a:lnTo>
                    <a:pt x="633293" y="81048"/>
                  </a:lnTo>
                  <a:lnTo>
                    <a:pt x="621485" y="48549"/>
                  </a:lnTo>
                  <a:lnTo>
                    <a:pt x="604225" y="23195"/>
                  </a:lnTo>
                  <a:lnTo>
                    <a:pt x="582241" y="6505"/>
                  </a:lnTo>
                  <a:lnTo>
                    <a:pt x="556260" y="0"/>
                  </a:lnTo>
                  <a:close/>
                </a:path>
              </a:pathLst>
            </a:custGeom>
            <a:solidFill>
              <a:srgbClr val="B1B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809851" y="6650430"/>
              <a:ext cx="677545" cy="481330"/>
            </a:xfrm>
            <a:custGeom>
              <a:avLst/>
              <a:gdLst/>
              <a:ahLst/>
              <a:cxnLst/>
              <a:rect l="l" t="t" r="r" b="b"/>
              <a:pathLst>
                <a:path w="677544" h="481329">
                  <a:moveTo>
                    <a:pt x="576072" y="0"/>
                  </a:moveTo>
                  <a:lnTo>
                    <a:pt x="510150" y="13568"/>
                  </a:lnTo>
                  <a:lnTo>
                    <a:pt x="465297" y="29875"/>
                  </a:lnTo>
                  <a:lnTo>
                    <a:pt x="415268" y="50949"/>
                  </a:lnTo>
                  <a:lnTo>
                    <a:pt x="362126" y="75604"/>
                  </a:lnTo>
                  <a:lnTo>
                    <a:pt x="307936" y="102654"/>
                  </a:lnTo>
                  <a:lnTo>
                    <a:pt x="254762" y="130911"/>
                  </a:lnTo>
                  <a:lnTo>
                    <a:pt x="204633" y="159100"/>
                  </a:lnTo>
                  <a:lnTo>
                    <a:pt x="154491" y="189057"/>
                  </a:lnTo>
                  <a:lnTo>
                    <a:pt x="107091" y="219775"/>
                  </a:lnTo>
                  <a:lnTo>
                    <a:pt x="65187" y="250248"/>
                  </a:lnTo>
                  <a:lnTo>
                    <a:pt x="31534" y="279471"/>
                  </a:lnTo>
                  <a:lnTo>
                    <a:pt x="0" y="330136"/>
                  </a:lnTo>
                  <a:lnTo>
                    <a:pt x="1279" y="343781"/>
                  </a:lnTo>
                  <a:lnTo>
                    <a:pt x="28194" y="386156"/>
                  </a:lnTo>
                  <a:lnTo>
                    <a:pt x="90881" y="429564"/>
                  </a:lnTo>
                  <a:lnTo>
                    <a:pt x="132246" y="448255"/>
                  </a:lnTo>
                  <a:lnTo>
                    <a:pt x="178397" y="463655"/>
                  </a:lnTo>
                  <a:lnTo>
                    <a:pt x="227911" y="474802"/>
                  </a:lnTo>
                  <a:lnTo>
                    <a:pt x="279367" y="480735"/>
                  </a:lnTo>
                  <a:lnTo>
                    <a:pt x="331343" y="480491"/>
                  </a:lnTo>
                  <a:lnTo>
                    <a:pt x="372365" y="474850"/>
                  </a:lnTo>
                  <a:lnTo>
                    <a:pt x="417207" y="463655"/>
                  </a:lnTo>
                  <a:lnTo>
                    <a:pt x="463026" y="447479"/>
                  </a:lnTo>
                  <a:lnTo>
                    <a:pt x="328549" y="442353"/>
                  </a:lnTo>
                  <a:lnTo>
                    <a:pt x="269038" y="441911"/>
                  </a:lnTo>
                  <a:lnTo>
                    <a:pt x="212804" y="433366"/>
                  </a:lnTo>
                  <a:lnTo>
                    <a:pt x="161559" y="418752"/>
                  </a:lnTo>
                  <a:lnTo>
                    <a:pt x="117014" y="400100"/>
                  </a:lnTo>
                  <a:lnTo>
                    <a:pt x="80878" y="379443"/>
                  </a:lnTo>
                  <a:lnTo>
                    <a:pt x="46924" y="350102"/>
                  </a:lnTo>
                  <a:lnTo>
                    <a:pt x="38227" y="332130"/>
                  </a:lnTo>
                  <a:lnTo>
                    <a:pt x="45677" y="319453"/>
                  </a:lnTo>
                  <a:lnTo>
                    <a:pt x="98234" y="273518"/>
                  </a:lnTo>
                  <a:lnTo>
                    <a:pt x="143975" y="241556"/>
                  </a:lnTo>
                  <a:lnTo>
                    <a:pt x="203115" y="204464"/>
                  </a:lnTo>
                  <a:lnTo>
                    <a:pt x="275971" y="162890"/>
                  </a:lnTo>
                  <a:lnTo>
                    <a:pt x="341516" y="128449"/>
                  </a:lnTo>
                  <a:lnTo>
                    <a:pt x="403968" y="98135"/>
                  </a:lnTo>
                  <a:lnTo>
                    <a:pt x="460930" y="72948"/>
                  </a:lnTo>
                  <a:lnTo>
                    <a:pt x="510008" y="53892"/>
                  </a:lnTo>
                  <a:lnTo>
                    <a:pt x="548806" y="41967"/>
                  </a:lnTo>
                  <a:lnTo>
                    <a:pt x="574929" y="38176"/>
                  </a:lnTo>
                  <a:lnTo>
                    <a:pt x="644243" y="38176"/>
                  </a:lnTo>
                  <a:lnTo>
                    <a:pt x="627268" y="19599"/>
                  </a:lnTo>
                  <a:lnTo>
                    <a:pt x="603188" y="5452"/>
                  </a:lnTo>
                  <a:lnTo>
                    <a:pt x="576072" y="0"/>
                  </a:lnTo>
                  <a:close/>
                </a:path>
                <a:path w="677544" h="481329">
                  <a:moveTo>
                    <a:pt x="644243" y="38176"/>
                  </a:moveTo>
                  <a:lnTo>
                    <a:pt x="574929" y="38176"/>
                  </a:lnTo>
                  <a:lnTo>
                    <a:pt x="590738" y="41753"/>
                  </a:lnTo>
                  <a:lnTo>
                    <a:pt x="605107" y="51138"/>
                  </a:lnTo>
                  <a:lnTo>
                    <a:pt x="617595" y="65906"/>
                  </a:lnTo>
                  <a:lnTo>
                    <a:pt x="627761" y="85636"/>
                  </a:lnTo>
                  <a:lnTo>
                    <a:pt x="637263" y="122019"/>
                  </a:lnTo>
                  <a:lnTo>
                    <a:pt x="638927" y="163894"/>
                  </a:lnTo>
                  <a:lnTo>
                    <a:pt x="632110" y="209278"/>
                  </a:lnTo>
                  <a:lnTo>
                    <a:pt x="616171" y="256187"/>
                  </a:lnTo>
                  <a:lnTo>
                    <a:pt x="590466" y="302638"/>
                  </a:lnTo>
                  <a:lnTo>
                    <a:pt x="554355" y="346646"/>
                  </a:lnTo>
                  <a:lnTo>
                    <a:pt x="517411" y="376468"/>
                  </a:lnTo>
                  <a:lnTo>
                    <a:pt x="471981" y="401818"/>
                  </a:lnTo>
                  <a:lnTo>
                    <a:pt x="422443" y="421828"/>
                  </a:lnTo>
                  <a:lnTo>
                    <a:pt x="373173" y="435629"/>
                  </a:lnTo>
                  <a:lnTo>
                    <a:pt x="328549" y="442353"/>
                  </a:lnTo>
                  <a:lnTo>
                    <a:pt x="474002" y="442353"/>
                  </a:lnTo>
                  <a:lnTo>
                    <a:pt x="547886" y="401893"/>
                  </a:lnTo>
                  <a:lnTo>
                    <a:pt x="581660" y="373481"/>
                  </a:lnTo>
                  <a:lnTo>
                    <a:pt x="618907" y="329079"/>
                  </a:lnTo>
                  <a:lnTo>
                    <a:pt x="646357" y="282831"/>
                  </a:lnTo>
                  <a:lnTo>
                    <a:pt x="664772" y="236095"/>
                  </a:lnTo>
                  <a:lnTo>
                    <a:pt x="674914" y="190230"/>
                  </a:lnTo>
                  <a:lnTo>
                    <a:pt x="677545" y="146595"/>
                  </a:lnTo>
                  <a:lnTo>
                    <a:pt x="673426" y="106549"/>
                  </a:lnTo>
                  <a:lnTo>
                    <a:pt x="663321" y="71450"/>
                  </a:lnTo>
                  <a:lnTo>
                    <a:pt x="647563" y="41808"/>
                  </a:lnTo>
                  <a:lnTo>
                    <a:pt x="644243" y="38176"/>
                  </a:lnTo>
                  <a:close/>
                </a:path>
              </a:pathLst>
            </a:custGeom>
            <a:solidFill>
              <a:srgbClr val="898F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390896" y="3546911"/>
              <a:ext cx="647065" cy="297180"/>
            </a:xfrm>
            <a:custGeom>
              <a:avLst/>
              <a:gdLst/>
              <a:ahLst/>
              <a:cxnLst/>
              <a:rect l="l" t="t" r="r" b="b"/>
              <a:pathLst>
                <a:path w="647065" h="297179">
                  <a:moveTo>
                    <a:pt x="310546" y="0"/>
                  </a:moveTo>
                  <a:lnTo>
                    <a:pt x="197308" y="3492"/>
                  </a:lnTo>
                  <a:lnTo>
                    <a:pt x="18526" y="27008"/>
                  </a:lnTo>
                  <a:lnTo>
                    <a:pt x="3613" y="33619"/>
                  </a:lnTo>
                  <a:lnTo>
                    <a:pt x="0" y="61918"/>
                  </a:lnTo>
                  <a:lnTo>
                    <a:pt x="69371" y="124600"/>
                  </a:lnTo>
                  <a:lnTo>
                    <a:pt x="273415" y="234361"/>
                  </a:lnTo>
                  <a:lnTo>
                    <a:pt x="335452" y="260885"/>
                  </a:lnTo>
                  <a:lnTo>
                    <a:pt x="391820" y="279765"/>
                  </a:lnTo>
                  <a:lnTo>
                    <a:pt x="442532" y="291644"/>
                  </a:lnTo>
                  <a:lnTo>
                    <a:pt x="487602" y="297169"/>
                  </a:lnTo>
                  <a:lnTo>
                    <a:pt x="527043" y="296985"/>
                  </a:lnTo>
                  <a:lnTo>
                    <a:pt x="589089" y="282071"/>
                  </a:lnTo>
                  <a:lnTo>
                    <a:pt x="628777" y="252066"/>
                  </a:lnTo>
                  <a:lnTo>
                    <a:pt x="646211" y="212133"/>
                  </a:lnTo>
                  <a:lnTo>
                    <a:pt x="646616" y="190056"/>
                  </a:lnTo>
                  <a:lnTo>
                    <a:pt x="641497" y="167434"/>
                  </a:lnTo>
                  <a:lnTo>
                    <a:pt x="614742" y="123135"/>
                  </a:lnTo>
                  <a:lnTo>
                    <a:pt x="566050" y="84397"/>
                  </a:lnTo>
                  <a:lnTo>
                    <a:pt x="406521" y="20441"/>
                  </a:lnTo>
                  <a:lnTo>
                    <a:pt x="3105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368528" y="3544095"/>
              <a:ext cx="687705" cy="319405"/>
            </a:xfrm>
            <a:custGeom>
              <a:avLst/>
              <a:gdLst/>
              <a:ahLst/>
              <a:cxnLst/>
              <a:rect l="l" t="t" r="r" b="b"/>
              <a:pathLst>
                <a:path w="687705" h="319404">
                  <a:moveTo>
                    <a:pt x="197816" y="0"/>
                  </a:moveTo>
                  <a:lnTo>
                    <a:pt x="147585" y="1631"/>
                  </a:lnTo>
                  <a:lnTo>
                    <a:pt x="104842" y="4307"/>
                  </a:lnTo>
                  <a:lnTo>
                    <a:pt x="48494" y="9804"/>
                  </a:lnTo>
                  <a:lnTo>
                    <a:pt x="38100" y="11180"/>
                  </a:lnTo>
                  <a:lnTo>
                    <a:pt x="37846" y="11180"/>
                  </a:lnTo>
                  <a:lnTo>
                    <a:pt x="5337" y="31362"/>
                  </a:lnTo>
                  <a:lnTo>
                    <a:pt x="0" y="46092"/>
                  </a:lnTo>
                  <a:lnTo>
                    <a:pt x="369" y="59093"/>
                  </a:lnTo>
                  <a:lnTo>
                    <a:pt x="19830" y="93256"/>
                  </a:lnTo>
                  <a:lnTo>
                    <a:pt x="79981" y="142300"/>
                  </a:lnTo>
                  <a:lnTo>
                    <a:pt x="131212" y="173901"/>
                  </a:lnTo>
                  <a:lnTo>
                    <a:pt x="199693" y="211021"/>
                  </a:lnTo>
                  <a:lnTo>
                    <a:pt x="287782" y="254258"/>
                  </a:lnTo>
                  <a:lnTo>
                    <a:pt x="344586" y="278775"/>
                  </a:lnTo>
                  <a:lnTo>
                    <a:pt x="398631" y="297579"/>
                  </a:lnTo>
                  <a:lnTo>
                    <a:pt x="449523" y="310632"/>
                  </a:lnTo>
                  <a:lnTo>
                    <a:pt x="496871" y="317895"/>
                  </a:lnTo>
                  <a:lnTo>
                    <a:pt x="540285" y="319330"/>
                  </a:lnTo>
                  <a:lnTo>
                    <a:pt x="579372" y="314898"/>
                  </a:lnTo>
                  <a:lnTo>
                    <a:pt x="613741" y="304561"/>
                  </a:lnTo>
                  <a:lnTo>
                    <a:pt x="643001" y="288281"/>
                  </a:lnTo>
                  <a:lnTo>
                    <a:pt x="650925" y="280908"/>
                  </a:lnTo>
                  <a:lnTo>
                    <a:pt x="508824" y="280908"/>
                  </a:lnTo>
                  <a:lnTo>
                    <a:pt x="453607" y="273056"/>
                  </a:lnTo>
                  <a:lnTo>
                    <a:pt x="385618" y="253782"/>
                  </a:lnTo>
                  <a:lnTo>
                    <a:pt x="303911" y="220108"/>
                  </a:lnTo>
                  <a:lnTo>
                    <a:pt x="209154" y="173333"/>
                  </a:lnTo>
                  <a:lnTo>
                    <a:pt x="140014" y="135221"/>
                  </a:lnTo>
                  <a:lnTo>
                    <a:pt x="92452" y="105132"/>
                  </a:lnTo>
                  <a:lnTo>
                    <a:pt x="45908" y="66463"/>
                  </a:lnTo>
                  <a:lnTo>
                    <a:pt x="37211" y="52201"/>
                  </a:lnTo>
                  <a:lnTo>
                    <a:pt x="37211" y="52011"/>
                  </a:lnTo>
                  <a:lnTo>
                    <a:pt x="37084" y="51820"/>
                  </a:lnTo>
                  <a:lnTo>
                    <a:pt x="81338" y="44390"/>
                  </a:lnTo>
                  <a:lnTo>
                    <a:pt x="119674" y="41344"/>
                  </a:lnTo>
                  <a:lnTo>
                    <a:pt x="168238" y="38882"/>
                  </a:lnTo>
                  <a:lnTo>
                    <a:pt x="224790" y="37944"/>
                  </a:lnTo>
                  <a:lnTo>
                    <a:pt x="515535" y="37944"/>
                  </a:lnTo>
                  <a:lnTo>
                    <a:pt x="502879" y="33664"/>
                  </a:lnTo>
                  <a:lnTo>
                    <a:pt x="440241" y="18864"/>
                  </a:lnTo>
                  <a:lnTo>
                    <a:pt x="376748" y="8844"/>
                  </a:lnTo>
                  <a:lnTo>
                    <a:pt x="314066" y="2859"/>
                  </a:lnTo>
                  <a:lnTo>
                    <a:pt x="253866" y="160"/>
                  </a:lnTo>
                  <a:lnTo>
                    <a:pt x="197816" y="0"/>
                  </a:lnTo>
                  <a:close/>
                </a:path>
                <a:path w="687705" h="319404">
                  <a:moveTo>
                    <a:pt x="515535" y="37944"/>
                  </a:moveTo>
                  <a:lnTo>
                    <a:pt x="224790" y="37944"/>
                  </a:lnTo>
                  <a:lnTo>
                    <a:pt x="287087" y="39471"/>
                  </a:lnTo>
                  <a:lnTo>
                    <a:pt x="352887" y="44406"/>
                  </a:lnTo>
                  <a:lnTo>
                    <a:pt x="419950" y="53687"/>
                  </a:lnTo>
                  <a:lnTo>
                    <a:pt x="486033" y="68257"/>
                  </a:lnTo>
                  <a:lnTo>
                    <a:pt x="548894" y="89057"/>
                  </a:lnTo>
                  <a:lnTo>
                    <a:pt x="587275" y="108663"/>
                  </a:lnTo>
                  <a:lnTo>
                    <a:pt x="617728" y="133005"/>
                  </a:lnTo>
                  <a:lnTo>
                    <a:pt x="649605" y="190441"/>
                  </a:lnTo>
                  <a:lnTo>
                    <a:pt x="649859" y="192473"/>
                  </a:lnTo>
                  <a:lnTo>
                    <a:pt x="650113" y="193463"/>
                  </a:lnTo>
                  <a:lnTo>
                    <a:pt x="635164" y="244541"/>
                  </a:lnTo>
                  <a:lnTo>
                    <a:pt x="584729" y="274263"/>
                  </a:lnTo>
                  <a:lnTo>
                    <a:pt x="508824" y="280908"/>
                  </a:lnTo>
                  <a:lnTo>
                    <a:pt x="650925" y="280908"/>
                  </a:lnTo>
                  <a:lnTo>
                    <a:pt x="664628" y="268158"/>
                  </a:lnTo>
                  <a:lnTo>
                    <a:pt x="679529" y="244282"/>
                  </a:lnTo>
                  <a:lnTo>
                    <a:pt x="687310" y="217530"/>
                  </a:lnTo>
                  <a:lnTo>
                    <a:pt x="687578" y="188777"/>
                  </a:lnTo>
                  <a:lnTo>
                    <a:pt x="675147" y="148125"/>
                  </a:lnTo>
                  <a:lnTo>
                    <a:pt x="649287" y="111078"/>
                  </a:lnTo>
                  <a:lnTo>
                    <a:pt x="611425" y="79185"/>
                  </a:lnTo>
                  <a:lnTo>
                    <a:pt x="562991" y="53992"/>
                  </a:lnTo>
                  <a:lnTo>
                    <a:pt x="515535" y="37944"/>
                  </a:lnTo>
                  <a:close/>
                </a:path>
              </a:pathLst>
            </a:custGeom>
            <a:solidFill>
              <a:srgbClr val="898F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2726920" y="3562527"/>
              <a:ext cx="974090" cy="1038225"/>
            </a:xfrm>
            <a:custGeom>
              <a:avLst/>
              <a:gdLst/>
              <a:ahLst/>
              <a:cxnLst/>
              <a:rect l="l" t="t" r="r" b="b"/>
              <a:pathLst>
                <a:path w="974090" h="1038225">
                  <a:moveTo>
                    <a:pt x="557486" y="0"/>
                  </a:moveTo>
                  <a:lnTo>
                    <a:pt x="509651" y="4168"/>
                  </a:lnTo>
                  <a:lnTo>
                    <a:pt x="461340" y="13442"/>
                  </a:lnTo>
                  <a:lnTo>
                    <a:pt x="412943" y="28249"/>
                  </a:lnTo>
                  <a:lnTo>
                    <a:pt x="364852" y="49021"/>
                  </a:lnTo>
                  <a:lnTo>
                    <a:pt x="317457" y="76186"/>
                  </a:lnTo>
                  <a:lnTo>
                    <a:pt x="271148" y="110172"/>
                  </a:lnTo>
                  <a:lnTo>
                    <a:pt x="113853" y="246145"/>
                  </a:lnTo>
                  <a:lnTo>
                    <a:pt x="39580" y="353273"/>
                  </a:lnTo>
                  <a:lnTo>
                    <a:pt x="28672" y="487180"/>
                  </a:lnTo>
                  <a:lnTo>
                    <a:pt x="61471" y="703491"/>
                  </a:lnTo>
                  <a:lnTo>
                    <a:pt x="31474" y="735003"/>
                  </a:lnTo>
                  <a:lnTo>
                    <a:pt x="11747" y="766094"/>
                  </a:lnTo>
                  <a:lnTo>
                    <a:pt x="1515" y="796550"/>
                  </a:lnTo>
                  <a:lnTo>
                    <a:pt x="0" y="826161"/>
                  </a:lnTo>
                  <a:lnTo>
                    <a:pt x="6424" y="854713"/>
                  </a:lnTo>
                  <a:lnTo>
                    <a:pt x="39982" y="907792"/>
                  </a:lnTo>
                  <a:lnTo>
                    <a:pt x="95970" y="954091"/>
                  </a:lnTo>
                  <a:lnTo>
                    <a:pt x="130433" y="974167"/>
                  </a:lnTo>
                  <a:lnTo>
                    <a:pt x="168171" y="991911"/>
                  </a:lnTo>
                  <a:lnTo>
                    <a:pt x="208408" y="1007110"/>
                  </a:lnTo>
                  <a:lnTo>
                    <a:pt x="250366" y="1019553"/>
                  </a:lnTo>
                  <a:lnTo>
                    <a:pt x="293268" y="1029027"/>
                  </a:lnTo>
                  <a:lnTo>
                    <a:pt x="336337" y="1035320"/>
                  </a:lnTo>
                  <a:lnTo>
                    <a:pt x="378795" y="1038220"/>
                  </a:lnTo>
                  <a:lnTo>
                    <a:pt x="419865" y="1037514"/>
                  </a:lnTo>
                  <a:lnTo>
                    <a:pt x="550155" y="1026989"/>
                  </a:lnTo>
                  <a:lnTo>
                    <a:pt x="609699" y="1008129"/>
                  </a:lnTo>
                  <a:lnTo>
                    <a:pt x="612997" y="967119"/>
                  </a:lnTo>
                  <a:lnTo>
                    <a:pt x="574551" y="890143"/>
                  </a:lnTo>
                  <a:lnTo>
                    <a:pt x="625459" y="892268"/>
                  </a:lnTo>
                  <a:lnTo>
                    <a:pt x="672525" y="888275"/>
                  </a:lnTo>
                  <a:lnTo>
                    <a:pt x="714998" y="876079"/>
                  </a:lnTo>
                  <a:lnTo>
                    <a:pt x="752126" y="853598"/>
                  </a:lnTo>
                  <a:lnTo>
                    <a:pt x="783158" y="818747"/>
                  </a:lnTo>
                  <a:lnTo>
                    <a:pt x="807342" y="769442"/>
                  </a:lnTo>
                  <a:lnTo>
                    <a:pt x="904878" y="423888"/>
                  </a:lnTo>
                  <a:lnTo>
                    <a:pt x="926308" y="407894"/>
                  </a:lnTo>
                  <a:lnTo>
                    <a:pt x="947499" y="384680"/>
                  </a:lnTo>
                  <a:lnTo>
                    <a:pt x="964568" y="352858"/>
                  </a:lnTo>
                  <a:lnTo>
                    <a:pt x="973637" y="311043"/>
                  </a:lnTo>
                  <a:lnTo>
                    <a:pt x="970824" y="257847"/>
                  </a:lnTo>
                  <a:lnTo>
                    <a:pt x="952249" y="191884"/>
                  </a:lnTo>
                  <a:lnTo>
                    <a:pt x="923758" y="144632"/>
                  </a:lnTo>
                  <a:lnTo>
                    <a:pt x="876179" y="98909"/>
                  </a:lnTo>
                  <a:lnTo>
                    <a:pt x="812639" y="58150"/>
                  </a:lnTo>
                  <a:lnTo>
                    <a:pt x="775859" y="40704"/>
                  </a:lnTo>
                  <a:lnTo>
                    <a:pt x="736260" y="25788"/>
                  </a:lnTo>
                  <a:lnTo>
                    <a:pt x="694233" y="13830"/>
                  </a:lnTo>
                  <a:lnTo>
                    <a:pt x="650168" y="5260"/>
                  </a:lnTo>
                  <a:lnTo>
                    <a:pt x="604456" y="507"/>
                  </a:lnTo>
                  <a:lnTo>
                    <a:pt x="557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077558" y="3837533"/>
              <a:ext cx="622300" cy="763905"/>
            </a:xfrm>
            <a:custGeom>
              <a:avLst/>
              <a:gdLst/>
              <a:ahLst/>
              <a:cxnLst/>
              <a:rect l="l" t="t" r="r" b="b"/>
              <a:pathLst>
                <a:path w="622300" h="763904">
                  <a:moveTo>
                    <a:pt x="289052" y="598627"/>
                  </a:moveTo>
                  <a:lnTo>
                    <a:pt x="238874" y="600735"/>
                  </a:lnTo>
                  <a:lnTo>
                    <a:pt x="191833" y="601256"/>
                  </a:lnTo>
                  <a:lnTo>
                    <a:pt x="146138" y="599401"/>
                  </a:lnTo>
                  <a:lnTo>
                    <a:pt x="99974" y="594410"/>
                  </a:lnTo>
                  <a:lnTo>
                    <a:pt x="51562" y="585470"/>
                  </a:lnTo>
                  <a:lnTo>
                    <a:pt x="52425" y="632625"/>
                  </a:lnTo>
                  <a:lnTo>
                    <a:pt x="41071" y="674039"/>
                  </a:lnTo>
                  <a:lnTo>
                    <a:pt x="22085" y="715225"/>
                  </a:lnTo>
                  <a:lnTo>
                    <a:pt x="0" y="761657"/>
                  </a:lnTo>
                  <a:lnTo>
                    <a:pt x="17665" y="762800"/>
                  </a:lnTo>
                  <a:lnTo>
                    <a:pt x="35140" y="763346"/>
                  </a:lnTo>
                  <a:lnTo>
                    <a:pt x="52349" y="763257"/>
                  </a:lnTo>
                  <a:lnTo>
                    <a:pt x="69215" y="762508"/>
                  </a:lnTo>
                  <a:lnTo>
                    <a:pt x="199517" y="751992"/>
                  </a:lnTo>
                  <a:lnTo>
                    <a:pt x="259054" y="733132"/>
                  </a:lnTo>
                  <a:lnTo>
                    <a:pt x="262356" y="692124"/>
                  </a:lnTo>
                  <a:lnTo>
                    <a:pt x="223913" y="615137"/>
                  </a:lnTo>
                  <a:lnTo>
                    <a:pt x="245529" y="617601"/>
                  </a:lnTo>
                  <a:lnTo>
                    <a:pt x="269100" y="618794"/>
                  </a:lnTo>
                  <a:lnTo>
                    <a:pt x="286359" y="614032"/>
                  </a:lnTo>
                  <a:lnTo>
                    <a:pt x="289052" y="598627"/>
                  </a:lnTo>
                  <a:close/>
                </a:path>
                <a:path w="622300" h="763904">
                  <a:moveTo>
                    <a:pt x="622185" y="0"/>
                  </a:moveTo>
                  <a:lnTo>
                    <a:pt x="601611" y="19951"/>
                  </a:lnTo>
                  <a:lnTo>
                    <a:pt x="574306" y="30530"/>
                  </a:lnTo>
                  <a:lnTo>
                    <a:pt x="540994" y="36207"/>
                  </a:lnTo>
                  <a:lnTo>
                    <a:pt x="502424" y="41440"/>
                  </a:lnTo>
                  <a:lnTo>
                    <a:pt x="500176" y="55753"/>
                  </a:lnTo>
                  <a:lnTo>
                    <a:pt x="475119" y="124675"/>
                  </a:lnTo>
                  <a:lnTo>
                    <a:pt x="451662" y="171170"/>
                  </a:lnTo>
                  <a:lnTo>
                    <a:pt x="420497" y="220294"/>
                  </a:lnTo>
                  <a:lnTo>
                    <a:pt x="381304" y="267995"/>
                  </a:lnTo>
                  <a:lnTo>
                    <a:pt x="333768" y="310210"/>
                  </a:lnTo>
                  <a:lnTo>
                    <a:pt x="279273" y="339013"/>
                  </a:lnTo>
                  <a:lnTo>
                    <a:pt x="226098" y="350380"/>
                  </a:lnTo>
                  <a:lnTo>
                    <a:pt x="178777" y="350139"/>
                  </a:lnTo>
                  <a:lnTo>
                    <a:pt x="141833" y="344093"/>
                  </a:lnTo>
                  <a:lnTo>
                    <a:pt x="119773" y="338074"/>
                  </a:lnTo>
                  <a:lnTo>
                    <a:pt x="93510" y="313245"/>
                  </a:lnTo>
                  <a:lnTo>
                    <a:pt x="96545" y="288429"/>
                  </a:lnTo>
                  <a:lnTo>
                    <a:pt x="109893" y="260731"/>
                  </a:lnTo>
                  <a:lnTo>
                    <a:pt x="114566" y="227279"/>
                  </a:lnTo>
                  <a:lnTo>
                    <a:pt x="61150" y="243903"/>
                  </a:lnTo>
                  <a:lnTo>
                    <a:pt x="26987" y="270268"/>
                  </a:lnTo>
                  <a:lnTo>
                    <a:pt x="9359" y="302272"/>
                  </a:lnTo>
                  <a:lnTo>
                    <a:pt x="5511" y="335851"/>
                  </a:lnTo>
                  <a:lnTo>
                    <a:pt x="12725" y="366941"/>
                  </a:lnTo>
                  <a:lnTo>
                    <a:pt x="28270" y="391452"/>
                  </a:lnTo>
                  <a:lnTo>
                    <a:pt x="49415" y="405307"/>
                  </a:lnTo>
                  <a:lnTo>
                    <a:pt x="80937" y="428167"/>
                  </a:lnTo>
                  <a:lnTo>
                    <a:pt x="119735" y="444334"/>
                  </a:lnTo>
                  <a:lnTo>
                    <a:pt x="163703" y="453796"/>
                  </a:lnTo>
                  <a:lnTo>
                    <a:pt x="210756" y="456565"/>
                  </a:lnTo>
                  <a:lnTo>
                    <a:pt x="258800" y="452615"/>
                  </a:lnTo>
                  <a:lnTo>
                    <a:pt x="305765" y="441947"/>
                  </a:lnTo>
                  <a:lnTo>
                    <a:pt x="349542" y="424573"/>
                  </a:lnTo>
                  <a:lnTo>
                    <a:pt x="388061" y="400469"/>
                  </a:lnTo>
                  <a:lnTo>
                    <a:pt x="419227" y="369633"/>
                  </a:lnTo>
                  <a:lnTo>
                    <a:pt x="440956" y="332066"/>
                  </a:lnTo>
                  <a:lnTo>
                    <a:pt x="463816" y="286677"/>
                  </a:lnTo>
                  <a:lnTo>
                    <a:pt x="485381" y="244868"/>
                  </a:lnTo>
                  <a:lnTo>
                    <a:pt x="508889" y="207187"/>
                  </a:lnTo>
                  <a:lnTo>
                    <a:pt x="537616" y="174180"/>
                  </a:lnTo>
                  <a:lnTo>
                    <a:pt x="571461" y="148882"/>
                  </a:lnTo>
                  <a:lnTo>
                    <a:pt x="574814" y="146380"/>
                  </a:lnTo>
                  <a:lnTo>
                    <a:pt x="561860" y="147751"/>
                  </a:lnTo>
                  <a:lnTo>
                    <a:pt x="554240" y="148882"/>
                  </a:lnTo>
                  <a:lnTo>
                    <a:pt x="579412" y="129374"/>
                  </a:lnTo>
                  <a:lnTo>
                    <a:pt x="603300" y="99529"/>
                  </a:lnTo>
                  <a:lnTo>
                    <a:pt x="619658" y="57137"/>
                  </a:lnTo>
                  <a:lnTo>
                    <a:pt x="622185" y="0"/>
                  </a:lnTo>
                  <a:close/>
                </a:path>
              </a:pathLst>
            </a:custGeom>
            <a:solidFill>
              <a:srgbClr val="CDD0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2707366" y="3543169"/>
              <a:ext cx="1013460" cy="1076960"/>
            </a:xfrm>
            <a:custGeom>
              <a:avLst/>
              <a:gdLst/>
              <a:ahLst/>
              <a:cxnLst/>
              <a:rect l="l" t="t" r="r" b="b"/>
              <a:pathLst>
                <a:path w="1013459" h="1076960">
                  <a:moveTo>
                    <a:pt x="580691" y="0"/>
                  </a:moveTo>
                  <a:lnTo>
                    <a:pt x="534257" y="3377"/>
                  </a:lnTo>
                  <a:lnTo>
                    <a:pt x="485452" y="11785"/>
                  </a:lnTo>
                  <a:lnTo>
                    <a:pt x="434883" y="26176"/>
                  </a:lnTo>
                  <a:lnTo>
                    <a:pt x="383154" y="47502"/>
                  </a:lnTo>
                  <a:lnTo>
                    <a:pt x="330871" y="76717"/>
                  </a:lnTo>
                  <a:lnTo>
                    <a:pt x="278638" y="114772"/>
                  </a:lnTo>
                  <a:lnTo>
                    <a:pt x="233351" y="156194"/>
                  </a:lnTo>
                  <a:lnTo>
                    <a:pt x="194607" y="199840"/>
                  </a:lnTo>
                  <a:lnTo>
                    <a:pt x="161901" y="244999"/>
                  </a:lnTo>
                  <a:lnTo>
                    <a:pt x="134730" y="290957"/>
                  </a:lnTo>
                  <a:lnTo>
                    <a:pt x="112590" y="337002"/>
                  </a:lnTo>
                  <a:lnTo>
                    <a:pt x="94977" y="382424"/>
                  </a:lnTo>
                  <a:lnTo>
                    <a:pt x="81387" y="426510"/>
                  </a:lnTo>
                  <a:lnTo>
                    <a:pt x="71316" y="468547"/>
                  </a:lnTo>
                  <a:lnTo>
                    <a:pt x="64262" y="507825"/>
                  </a:lnTo>
                  <a:lnTo>
                    <a:pt x="57785" y="564230"/>
                  </a:lnTo>
                  <a:lnTo>
                    <a:pt x="55499" y="614606"/>
                  </a:lnTo>
                  <a:lnTo>
                    <a:pt x="55616" y="648532"/>
                  </a:lnTo>
                  <a:lnTo>
                    <a:pt x="56911" y="677185"/>
                  </a:lnTo>
                  <a:lnTo>
                    <a:pt x="58802" y="699895"/>
                  </a:lnTo>
                  <a:lnTo>
                    <a:pt x="60706" y="715990"/>
                  </a:lnTo>
                  <a:lnTo>
                    <a:pt x="32325" y="747736"/>
                  </a:lnTo>
                  <a:lnTo>
                    <a:pt x="13684" y="778209"/>
                  </a:lnTo>
                  <a:lnTo>
                    <a:pt x="3377" y="807046"/>
                  </a:lnTo>
                  <a:lnTo>
                    <a:pt x="0" y="833884"/>
                  </a:lnTo>
                  <a:lnTo>
                    <a:pt x="613" y="848625"/>
                  </a:lnTo>
                  <a:lnTo>
                    <a:pt x="10668" y="887212"/>
                  </a:lnTo>
                  <a:lnTo>
                    <a:pt x="30636" y="922083"/>
                  </a:lnTo>
                  <a:lnTo>
                    <a:pt x="59316" y="954149"/>
                  </a:lnTo>
                  <a:lnTo>
                    <a:pt x="95359" y="983129"/>
                  </a:lnTo>
                  <a:lnTo>
                    <a:pt x="137420" y="1008742"/>
                  </a:lnTo>
                  <a:lnTo>
                    <a:pt x="184150" y="1030707"/>
                  </a:lnTo>
                  <a:lnTo>
                    <a:pt x="234202" y="1048743"/>
                  </a:lnTo>
                  <a:lnTo>
                    <a:pt x="286229" y="1062569"/>
                  </a:lnTo>
                  <a:lnTo>
                    <a:pt x="338884" y="1071903"/>
                  </a:lnTo>
                  <a:lnTo>
                    <a:pt x="390820" y="1076464"/>
                  </a:lnTo>
                  <a:lnTo>
                    <a:pt x="440690" y="1075972"/>
                  </a:lnTo>
                  <a:lnTo>
                    <a:pt x="502221" y="1068027"/>
                  </a:lnTo>
                  <a:lnTo>
                    <a:pt x="551465" y="1052964"/>
                  </a:lnTo>
                  <a:lnTo>
                    <a:pt x="588279" y="1030850"/>
                  </a:lnTo>
                  <a:lnTo>
                    <a:pt x="617847" y="990334"/>
                  </a:lnTo>
                  <a:lnTo>
                    <a:pt x="624205" y="956998"/>
                  </a:lnTo>
                  <a:lnTo>
                    <a:pt x="624052" y="949764"/>
                  </a:lnTo>
                  <a:lnTo>
                    <a:pt x="623458" y="942846"/>
                  </a:lnTo>
                  <a:lnTo>
                    <a:pt x="622508" y="936272"/>
                  </a:lnTo>
                  <a:lnTo>
                    <a:pt x="621284" y="930074"/>
                  </a:lnTo>
                  <a:lnTo>
                    <a:pt x="674608" y="930138"/>
                  </a:lnTo>
                  <a:lnTo>
                    <a:pt x="728789" y="923289"/>
                  </a:lnTo>
                  <a:lnTo>
                    <a:pt x="779160" y="905025"/>
                  </a:lnTo>
                  <a:lnTo>
                    <a:pt x="821055" y="870841"/>
                  </a:lnTo>
                  <a:lnTo>
                    <a:pt x="800788" y="871962"/>
                  </a:lnTo>
                  <a:lnTo>
                    <a:pt x="777986" y="873465"/>
                  </a:lnTo>
                  <a:lnTo>
                    <a:pt x="755350" y="875962"/>
                  </a:lnTo>
                  <a:lnTo>
                    <a:pt x="735584" y="880062"/>
                  </a:lnTo>
                  <a:lnTo>
                    <a:pt x="705625" y="890986"/>
                  </a:lnTo>
                  <a:lnTo>
                    <a:pt x="672512" y="894721"/>
                  </a:lnTo>
                  <a:lnTo>
                    <a:pt x="635946" y="893717"/>
                  </a:lnTo>
                  <a:lnTo>
                    <a:pt x="560705" y="887593"/>
                  </a:lnTo>
                  <a:lnTo>
                    <a:pt x="577342" y="918581"/>
                  </a:lnTo>
                  <a:lnTo>
                    <a:pt x="579991" y="924672"/>
                  </a:lnTo>
                  <a:lnTo>
                    <a:pt x="584438" y="939993"/>
                  </a:lnTo>
                  <a:lnTo>
                    <a:pt x="585718" y="960857"/>
                  </a:lnTo>
                  <a:lnTo>
                    <a:pt x="578866" y="983579"/>
                  </a:lnTo>
                  <a:lnTo>
                    <a:pt x="530288" y="1020379"/>
                  </a:lnTo>
                  <a:lnTo>
                    <a:pt x="489461" y="1031605"/>
                  </a:lnTo>
                  <a:lnTo>
                    <a:pt x="438277" y="1037796"/>
                  </a:lnTo>
                  <a:lnTo>
                    <a:pt x="384300" y="1037902"/>
                  </a:lnTo>
                  <a:lnTo>
                    <a:pt x="329251" y="1031845"/>
                  </a:lnTo>
                  <a:lnTo>
                    <a:pt x="274701" y="1020287"/>
                  </a:lnTo>
                  <a:lnTo>
                    <a:pt x="222220" y="1003889"/>
                  </a:lnTo>
                  <a:lnTo>
                    <a:pt x="173380" y="983313"/>
                  </a:lnTo>
                  <a:lnTo>
                    <a:pt x="129751" y="959220"/>
                  </a:lnTo>
                  <a:lnTo>
                    <a:pt x="92905" y="932272"/>
                  </a:lnTo>
                  <a:lnTo>
                    <a:pt x="64414" y="903129"/>
                  </a:lnTo>
                  <a:lnTo>
                    <a:pt x="38344" y="838814"/>
                  </a:lnTo>
                  <a:lnTo>
                    <a:pt x="43830" y="804966"/>
                  </a:lnTo>
                  <a:lnTo>
                    <a:pt x="62295" y="771024"/>
                  </a:lnTo>
                  <a:lnTo>
                    <a:pt x="93726" y="737098"/>
                  </a:lnTo>
                  <a:lnTo>
                    <a:pt x="101600" y="730036"/>
                  </a:lnTo>
                  <a:lnTo>
                    <a:pt x="99822" y="719584"/>
                  </a:lnTo>
                  <a:lnTo>
                    <a:pt x="97645" y="703124"/>
                  </a:lnTo>
                  <a:lnTo>
                    <a:pt x="94313" y="659080"/>
                  </a:lnTo>
                  <a:lnTo>
                    <a:pt x="94339" y="593460"/>
                  </a:lnTo>
                  <a:lnTo>
                    <a:pt x="102235" y="512270"/>
                  </a:lnTo>
                  <a:lnTo>
                    <a:pt x="111733" y="462033"/>
                  </a:lnTo>
                  <a:lnTo>
                    <a:pt x="124470" y="414067"/>
                  </a:lnTo>
                  <a:lnTo>
                    <a:pt x="140429" y="368401"/>
                  </a:lnTo>
                  <a:lnTo>
                    <a:pt x="159592" y="325062"/>
                  </a:lnTo>
                  <a:lnTo>
                    <a:pt x="181943" y="284081"/>
                  </a:lnTo>
                  <a:lnTo>
                    <a:pt x="207466" y="245484"/>
                  </a:lnTo>
                  <a:lnTo>
                    <a:pt x="236143" y="209300"/>
                  </a:lnTo>
                  <a:lnTo>
                    <a:pt x="267958" y="175559"/>
                  </a:lnTo>
                  <a:lnTo>
                    <a:pt x="302895" y="144287"/>
                  </a:lnTo>
                  <a:lnTo>
                    <a:pt x="356563" y="105726"/>
                  </a:lnTo>
                  <a:lnTo>
                    <a:pt x="410209" y="77138"/>
                  </a:lnTo>
                  <a:lnTo>
                    <a:pt x="463065" y="57313"/>
                  </a:lnTo>
                  <a:lnTo>
                    <a:pt x="514366" y="45041"/>
                  </a:lnTo>
                  <a:lnTo>
                    <a:pt x="563346" y="39113"/>
                  </a:lnTo>
                  <a:lnTo>
                    <a:pt x="609237" y="38318"/>
                  </a:lnTo>
                  <a:lnTo>
                    <a:pt x="651275" y="41447"/>
                  </a:lnTo>
                  <a:lnTo>
                    <a:pt x="720725" y="54638"/>
                  </a:lnTo>
                  <a:lnTo>
                    <a:pt x="779809" y="74304"/>
                  </a:lnTo>
                  <a:lnTo>
                    <a:pt x="831835" y="99188"/>
                  </a:lnTo>
                  <a:lnTo>
                    <a:pt x="876030" y="127647"/>
                  </a:lnTo>
                  <a:lnTo>
                    <a:pt x="911620" y="158038"/>
                  </a:lnTo>
                  <a:lnTo>
                    <a:pt x="937833" y="188720"/>
                  </a:lnTo>
                  <a:lnTo>
                    <a:pt x="963203" y="245349"/>
                  </a:lnTo>
                  <a:lnTo>
                    <a:pt x="973578" y="295383"/>
                  </a:lnTo>
                  <a:lnTo>
                    <a:pt x="974598" y="318112"/>
                  </a:lnTo>
                  <a:lnTo>
                    <a:pt x="970385" y="351617"/>
                  </a:lnTo>
                  <a:lnTo>
                    <a:pt x="958897" y="380986"/>
                  </a:lnTo>
                  <a:lnTo>
                    <a:pt x="940147" y="406169"/>
                  </a:lnTo>
                  <a:lnTo>
                    <a:pt x="914146" y="427116"/>
                  </a:lnTo>
                  <a:lnTo>
                    <a:pt x="908050" y="431040"/>
                  </a:lnTo>
                  <a:lnTo>
                    <a:pt x="906018" y="438038"/>
                  </a:lnTo>
                  <a:lnTo>
                    <a:pt x="892958" y="484822"/>
                  </a:lnTo>
                  <a:lnTo>
                    <a:pt x="878319" y="537710"/>
                  </a:lnTo>
                  <a:lnTo>
                    <a:pt x="863022" y="593090"/>
                  </a:lnTo>
                  <a:lnTo>
                    <a:pt x="847988" y="647350"/>
                  </a:lnTo>
                  <a:lnTo>
                    <a:pt x="834136" y="696877"/>
                  </a:lnTo>
                  <a:lnTo>
                    <a:pt x="844673" y="693859"/>
                  </a:lnTo>
                  <a:lnTo>
                    <a:pt x="855186" y="690428"/>
                  </a:lnTo>
                  <a:lnTo>
                    <a:pt x="865747" y="686936"/>
                  </a:lnTo>
                  <a:lnTo>
                    <a:pt x="876427" y="683732"/>
                  </a:lnTo>
                  <a:lnTo>
                    <a:pt x="885733" y="650839"/>
                  </a:lnTo>
                  <a:lnTo>
                    <a:pt x="940943" y="454980"/>
                  </a:lnTo>
                  <a:lnTo>
                    <a:pt x="967464" y="432813"/>
                  </a:lnTo>
                  <a:lnTo>
                    <a:pt x="990234" y="403477"/>
                  </a:lnTo>
                  <a:lnTo>
                    <a:pt x="1006361" y="365971"/>
                  </a:lnTo>
                  <a:lnTo>
                    <a:pt x="1012952" y="319293"/>
                  </a:lnTo>
                  <a:lnTo>
                    <a:pt x="1011926" y="294118"/>
                  </a:lnTo>
                  <a:lnTo>
                    <a:pt x="1000539" y="236783"/>
                  </a:lnTo>
                  <a:lnTo>
                    <a:pt x="972413" y="171431"/>
                  </a:lnTo>
                  <a:lnTo>
                    <a:pt x="946866" y="139275"/>
                  </a:lnTo>
                  <a:lnTo>
                    <a:pt x="914002" y="108716"/>
                  </a:lnTo>
                  <a:lnTo>
                    <a:pt x="874885" y="80519"/>
                  </a:lnTo>
                  <a:lnTo>
                    <a:pt x="830576" y="55446"/>
                  </a:lnTo>
                  <a:lnTo>
                    <a:pt x="782137" y="34263"/>
                  </a:lnTo>
                  <a:lnTo>
                    <a:pt x="730631" y="17732"/>
                  </a:lnTo>
                  <a:lnTo>
                    <a:pt x="664031" y="4522"/>
                  </a:lnTo>
                  <a:lnTo>
                    <a:pt x="624151" y="699"/>
                  </a:lnTo>
                  <a:lnTo>
                    <a:pt x="580691" y="0"/>
                  </a:lnTo>
                  <a:close/>
                </a:path>
              </a:pathLst>
            </a:custGeom>
            <a:solidFill>
              <a:srgbClr val="898F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087544" y="4391609"/>
              <a:ext cx="232723" cy="7993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769713" y="4247458"/>
              <a:ext cx="110509" cy="9735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543280" y="3967675"/>
              <a:ext cx="107330" cy="65768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3107035" y="3728198"/>
              <a:ext cx="497205" cy="525780"/>
            </a:xfrm>
            <a:custGeom>
              <a:avLst/>
              <a:gdLst/>
              <a:ahLst/>
              <a:cxnLst/>
              <a:rect l="l" t="t" r="r" b="b"/>
              <a:pathLst>
                <a:path w="497205" h="525779">
                  <a:moveTo>
                    <a:pt x="497052" y="222631"/>
                  </a:moveTo>
                  <a:lnTo>
                    <a:pt x="476110" y="148844"/>
                  </a:lnTo>
                  <a:lnTo>
                    <a:pt x="438899" y="97497"/>
                  </a:lnTo>
                  <a:lnTo>
                    <a:pt x="393915" y="56832"/>
                  </a:lnTo>
                  <a:lnTo>
                    <a:pt x="350012" y="27089"/>
                  </a:lnTo>
                  <a:lnTo>
                    <a:pt x="316001" y="8559"/>
                  </a:lnTo>
                  <a:lnTo>
                    <a:pt x="293357" y="0"/>
                  </a:lnTo>
                  <a:lnTo>
                    <a:pt x="286245" y="1422"/>
                  </a:lnTo>
                  <a:lnTo>
                    <a:pt x="280187" y="5384"/>
                  </a:lnTo>
                  <a:lnTo>
                    <a:pt x="275971" y="11582"/>
                  </a:lnTo>
                  <a:lnTo>
                    <a:pt x="274472" y="18935"/>
                  </a:lnTo>
                  <a:lnTo>
                    <a:pt x="275882" y="26035"/>
                  </a:lnTo>
                  <a:lnTo>
                    <a:pt x="279844" y="32105"/>
                  </a:lnTo>
                  <a:lnTo>
                    <a:pt x="286004" y="36334"/>
                  </a:lnTo>
                  <a:lnTo>
                    <a:pt x="304774" y="45326"/>
                  </a:lnTo>
                  <a:lnTo>
                    <a:pt x="348272" y="70802"/>
                  </a:lnTo>
                  <a:lnTo>
                    <a:pt x="399846" y="111633"/>
                  </a:lnTo>
                  <a:lnTo>
                    <a:pt x="442849" y="166674"/>
                  </a:lnTo>
                  <a:lnTo>
                    <a:pt x="453644" y="191414"/>
                  </a:lnTo>
                  <a:lnTo>
                    <a:pt x="458800" y="214731"/>
                  </a:lnTo>
                  <a:lnTo>
                    <a:pt x="458254" y="236334"/>
                  </a:lnTo>
                  <a:lnTo>
                    <a:pt x="441083" y="271881"/>
                  </a:lnTo>
                  <a:lnTo>
                    <a:pt x="407047" y="294728"/>
                  </a:lnTo>
                  <a:lnTo>
                    <a:pt x="396481" y="297586"/>
                  </a:lnTo>
                  <a:lnTo>
                    <a:pt x="383997" y="276199"/>
                  </a:lnTo>
                  <a:lnTo>
                    <a:pt x="343547" y="239369"/>
                  </a:lnTo>
                  <a:lnTo>
                    <a:pt x="293116" y="208114"/>
                  </a:lnTo>
                  <a:lnTo>
                    <a:pt x="238379" y="182410"/>
                  </a:lnTo>
                  <a:lnTo>
                    <a:pt x="184988" y="162242"/>
                  </a:lnTo>
                  <a:lnTo>
                    <a:pt x="138633" y="147586"/>
                  </a:lnTo>
                  <a:lnTo>
                    <a:pt x="89662" y="134734"/>
                  </a:lnTo>
                  <a:lnTo>
                    <a:pt x="82105" y="134594"/>
                  </a:lnTo>
                  <a:lnTo>
                    <a:pt x="75349" y="137248"/>
                  </a:lnTo>
                  <a:lnTo>
                    <a:pt x="70104" y="142227"/>
                  </a:lnTo>
                  <a:lnTo>
                    <a:pt x="67043" y="149072"/>
                  </a:lnTo>
                  <a:lnTo>
                    <a:pt x="66903" y="156578"/>
                  </a:lnTo>
                  <a:lnTo>
                    <a:pt x="69557" y="163322"/>
                  </a:lnTo>
                  <a:lnTo>
                    <a:pt x="74549" y="168592"/>
                  </a:lnTo>
                  <a:lnTo>
                    <a:pt x="81407" y="171640"/>
                  </a:lnTo>
                  <a:lnTo>
                    <a:pt x="118681" y="181089"/>
                  </a:lnTo>
                  <a:lnTo>
                    <a:pt x="165722" y="195529"/>
                  </a:lnTo>
                  <a:lnTo>
                    <a:pt x="217538" y="214642"/>
                  </a:lnTo>
                  <a:lnTo>
                    <a:pt x="269138" y="238048"/>
                  </a:lnTo>
                  <a:lnTo>
                    <a:pt x="315569" y="265417"/>
                  </a:lnTo>
                  <a:lnTo>
                    <a:pt x="351853" y="296392"/>
                  </a:lnTo>
                  <a:lnTo>
                    <a:pt x="372999" y="330606"/>
                  </a:lnTo>
                  <a:lnTo>
                    <a:pt x="379691" y="385445"/>
                  </a:lnTo>
                  <a:lnTo>
                    <a:pt x="373532" y="409600"/>
                  </a:lnTo>
                  <a:lnTo>
                    <a:pt x="329831" y="458406"/>
                  </a:lnTo>
                  <a:lnTo>
                    <a:pt x="286067" y="477151"/>
                  </a:lnTo>
                  <a:lnTo>
                    <a:pt x="231432" y="486829"/>
                  </a:lnTo>
                  <a:lnTo>
                    <a:pt x="167640" y="486968"/>
                  </a:lnTo>
                  <a:lnTo>
                    <a:pt x="108216" y="475462"/>
                  </a:lnTo>
                  <a:lnTo>
                    <a:pt x="67525" y="454202"/>
                  </a:lnTo>
                  <a:lnTo>
                    <a:pt x="44399" y="428396"/>
                  </a:lnTo>
                  <a:lnTo>
                    <a:pt x="37719" y="403225"/>
                  </a:lnTo>
                  <a:lnTo>
                    <a:pt x="42684" y="387654"/>
                  </a:lnTo>
                  <a:lnTo>
                    <a:pt x="55270" y="376174"/>
                  </a:lnTo>
                  <a:lnTo>
                    <a:pt x="74574" y="369265"/>
                  </a:lnTo>
                  <a:lnTo>
                    <a:pt x="99695" y="367423"/>
                  </a:lnTo>
                  <a:lnTo>
                    <a:pt x="107086" y="366166"/>
                  </a:lnTo>
                  <a:lnTo>
                    <a:pt x="100825" y="329653"/>
                  </a:lnTo>
                  <a:lnTo>
                    <a:pt x="57048" y="334721"/>
                  </a:lnTo>
                  <a:lnTo>
                    <a:pt x="25984" y="350723"/>
                  </a:lnTo>
                  <a:lnTo>
                    <a:pt x="7124" y="374091"/>
                  </a:lnTo>
                  <a:lnTo>
                    <a:pt x="0" y="401243"/>
                  </a:lnTo>
                  <a:lnTo>
                    <a:pt x="5435" y="434047"/>
                  </a:lnTo>
                  <a:lnTo>
                    <a:pt x="58191" y="493344"/>
                  </a:lnTo>
                  <a:lnTo>
                    <a:pt x="104965" y="513943"/>
                  </a:lnTo>
                  <a:lnTo>
                    <a:pt x="164960" y="524586"/>
                  </a:lnTo>
                  <a:lnTo>
                    <a:pt x="224777" y="525183"/>
                  </a:lnTo>
                  <a:lnTo>
                    <a:pt x="277990" y="518236"/>
                  </a:lnTo>
                  <a:lnTo>
                    <a:pt x="323913" y="503948"/>
                  </a:lnTo>
                  <a:lnTo>
                    <a:pt x="361823" y="482536"/>
                  </a:lnTo>
                  <a:lnTo>
                    <a:pt x="391020" y="454228"/>
                  </a:lnTo>
                  <a:lnTo>
                    <a:pt x="416877" y="391718"/>
                  </a:lnTo>
                  <a:lnTo>
                    <a:pt x="417131" y="356082"/>
                  </a:lnTo>
                  <a:lnTo>
                    <a:pt x="411822" y="332270"/>
                  </a:lnTo>
                  <a:lnTo>
                    <a:pt x="421767" y="329539"/>
                  </a:lnTo>
                  <a:lnTo>
                    <a:pt x="448284" y="315391"/>
                  </a:lnTo>
                  <a:lnTo>
                    <a:pt x="470027" y="296164"/>
                  </a:lnTo>
                  <a:lnTo>
                    <a:pt x="485902" y="272592"/>
                  </a:lnTo>
                  <a:lnTo>
                    <a:pt x="493852" y="250672"/>
                  </a:lnTo>
                  <a:lnTo>
                    <a:pt x="497052" y="222631"/>
                  </a:lnTo>
                  <a:close/>
                </a:path>
              </a:pathLst>
            </a:custGeom>
            <a:solidFill>
              <a:srgbClr val="898F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502766" y="5139194"/>
              <a:ext cx="2783712" cy="85993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3483590" y="5120339"/>
              <a:ext cx="2823845" cy="897890"/>
            </a:xfrm>
            <a:custGeom>
              <a:avLst/>
              <a:gdLst/>
              <a:ahLst/>
              <a:cxnLst/>
              <a:rect l="l" t="t" r="r" b="b"/>
              <a:pathLst>
                <a:path w="2823844" h="897889">
                  <a:moveTo>
                    <a:pt x="287615" y="0"/>
                  </a:moveTo>
                  <a:lnTo>
                    <a:pt x="210947" y="0"/>
                  </a:lnTo>
                  <a:lnTo>
                    <a:pt x="203962" y="5080"/>
                  </a:lnTo>
                  <a:lnTo>
                    <a:pt x="201295" y="12700"/>
                  </a:lnTo>
                  <a:lnTo>
                    <a:pt x="188730" y="45720"/>
                  </a:lnTo>
                  <a:lnTo>
                    <a:pt x="170258" y="86360"/>
                  </a:lnTo>
                  <a:lnTo>
                    <a:pt x="146627" y="132080"/>
                  </a:lnTo>
                  <a:lnTo>
                    <a:pt x="118587" y="175260"/>
                  </a:lnTo>
                  <a:lnTo>
                    <a:pt x="86885" y="214630"/>
                  </a:lnTo>
                  <a:lnTo>
                    <a:pt x="52271" y="245110"/>
                  </a:lnTo>
                  <a:lnTo>
                    <a:pt x="15494" y="260350"/>
                  </a:lnTo>
                  <a:lnTo>
                    <a:pt x="6477" y="262890"/>
                  </a:lnTo>
                  <a:lnTo>
                    <a:pt x="0" y="270510"/>
                  </a:lnTo>
                  <a:lnTo>
                    <a:pt x="254" y="289560"/>
                  </a:lnTo>
                  <a:lnTo>
                    <a:pt x="6858" y="297180"/>
                  </a:lnTo>
                  <a:lnTo>
                    <a:pt x="15875" y="298450"/>
                  </a:lnTo>
                  <a:lnTo>
                    <a:pt x="22053" y="299720"/>
                  </a:lnTo>
                  <a:lnTo>
                    <a:pt x="62731" y="307340"/>
                  </a:lnTo>
                  <a:lnTo>
                    <a:pt x="134699" y="323850"/>
                  </a:lnTo>
                  <a:lnTo>
                    <a:pt x="230195" y="347980"/>
                  </a:lnTo>
                  <a:lnTo>
                    <a:pt x="341455" y="379730"/>
                  </a:lnTo>
                  <a:lnTo>
                    <a:pt x="400570" y="398780"/>
                  </a:lnTo>
                  <a:lnTo>
                    <a:pt x="460716" y="419100"/>
                  </a:lnTo>
                  <a:lnTo>
                    <a:pt x="580214" y="467360"/>
                  </a:lnTo>
                  <a:lnTo>
                    <a:pt x="637627" y="495300"/>
                  </a:lnTo>
                  <a:lnTo>
                    <a:pt x="692188" y="524510"/>
                  </a:lnTo>
                  <a:lnTo>
                    <a:pt x="742926" y="554990"/>
                  </a:lnTo>
                  <a:lnTo>
                    <a:pt x="788872" y="589280"/>
                  </a:lnTo>
                  <a:lnTo>
                    <a:pt x="829056" y="624840"/>
                  </a:lnTo>
                  <a:lnTo>
                    <a:pt x="863779" y="656590"/>
                  </a:lnTo>
                  <a:lnTo>
                    <a:pt x="900692" y="687070"/>
                  </a:lnTo>
                  <a:lnTo>
                    <a:pt x="939598" y="716280"/>
                  </a:lnTo>
                  <a:lnTo>
                    <a:pt x="980299" y="744220"/>
                  </a:lnTo>
                  <a:lnTo>
                    <a:pt x="1022600" y="769620"/>
                  </a:lnTo>
                  <a:lnTo>
                    <a:pt x="1066303" y="792480"/>
                  </a:lnTo>
                  <a:lnTo>
                    <a:pt x="1111211" y="814070"/>
                  </a:lnTo>
                  <a:lnTo>
                    <a:pt x="1157127" y="834390"/>
                  </a:lnTo>
                  <a:lnTo>
                    <a:pt x="1203855" y="850900"/>
                  </a:lnTo>
                  <a:lnTo>
                    <a:pt x="1251196" y="864870"/>
                  </a:lnTo>
                  <a:lnTo>
                    <a:pt x="1298956" y="877570"/>
                  </a:lnTo>
                  <a:lnTo>
                    <a:pt x="1375702" y="891540"/>
                  </a:lnTo>
                  <a:lnTo>
                    <a:pt x="1417673" y="895350"/>
                  </a:lnTo>
                  <a:lnTo>
                    <a:pt x="1461657" y="897890"/>
                  </a:lnTo>
                  <a:lnTo>
                    <a:pt x="1507366" y="897890"/>
                  </a:lnTo>
                  <a:lnTo>
                    <a:pt x="1554511" y="895350"/>
                  </a:lnTo>
                  <a:lnTo>
                    <a:pt x="1602805" y="890270"/>
                  </a:lnTo>
                  <a:lnTo>
                    <a:pt x="1651959" y="880110"/>
                  </a:lnTo>
                  <a:lnTo>
                    <a:pt x="1701684" y="866140"/>
                  </a:lnTo>
                  <a:lnTo>
                    <a:pt x="1715973" y="861060"/>
                  </a:lnTo>
                  <a:lnTo>
                    <a:pt x="1477515" y="861060"/>
                  </a:lnTo>
                  <a:lnTo>
                    <a:pt x="1431370" y="858520"/>
                  </a:lnTo>
                  <a:lnTo>
                    <a:pt x="1387386" y="854710"/>
                  </a:lnTo>
                  <a:lnTo>
                    <a:pt x="1345923" y="848360"/>
                  </a:lnTo>
                  <a:lnTo>
                    <a:pt x="1307338" y="839470"/>
                  </a:lnTo>
                  <a:lnTo>
                    <a:pt x="1256871" y="826770"/>
                  </a:lnTo>
                  <a:lnTo>
                    <a:pt x="1206909" y="811530"/>
                  </a:lnTo>
                  <a:lnTo>
                    <a:pt x="1157706" y="792480"/>
                  </a:lnTo>
                  <a:lnTo>
                    <a:pt x="1109516" y="772160"/>
                  </a:lnTo>
                  <a:lnTo>
                    <a:pt x="1062593" y="748030"/>
                  </a:lnTo>
                  <a:lnTo>
                    <a:pt x="1017189" y="722630"/>
                  </a:lnTo>
                  <a:lnTo>
                    <a:pt x="973560" y="693420"/>
                  </a:lnTo>
                  <a:lnTo>
                    <a:pt x="931958" y="662940"/>
                  </a:lnTo>
                  <a:lnTo>
                    <a:pt x="892638" y="631190"/>
                  </a:lnTo>
                  <a:lnTo>
                    <a:pt x="855853" y="596900"/>
                  </a:lnTo>
                  <a:lnTo>
                    <a:pt x="819817" y="565150"/>
                  </a:lnTo>
                  <a:lnTo>
                    <a:pt x="779453" y="534670"/>
                  </a:lnTo>
                  <a:lnTo>
                    <a:pt x="735385" y="505460"/>
                  </a:lnTo>
                  <a:lnTo>
                    <a:pt x="688240" y="477520"/>
                  </a:lnTo>
                  <a:lnTo>
                    <a:pt x="638643" y="452120"/>
                  </a:lnTo>
                  <a:lnTo>
                    <a:pt x="587218" y="429260"/>
                  </a:lnTo>
                  <a:lnTo>
                    <a:pt x="534593" y="406400"/>
                  </a:lnTo>
                  <a:lnTo>
                    <a:pt x="481392" y="386080"/>
                  </a:lnTo>
                  <a:lnTo>
                    <a:pt x="428240" y="367030"/>
                  </a:lnTo>
                  <a:lnTo>
                    <a:pt x="375764" y="349250"/>
                  </a:lnTo>
                  <a:lnTo>
                    <a:pt x="324589" y="334010"/>
                  </a:lnTo>
                  <a:lnTo>
                    <a:pt x="275340" y="320040"/>
                  </a:lnTo>
                  <a:lnTo>
                    <a:pt x="185123" y="295910"/>
                  </a:lnTo>
                  <a:lnTo>
                    <a:pt x="145406" y="287020"/>
                  </a:lnTo>
                  <a:lnTo>
                    <a:pt x="110117" y="278130"/>
                  </a:lnTo>
                  <a:lnTo>
                    <a:pt x="79883" y="271780"/>
                  </a:lnTo>
                  <a:lnTo>
                    <a:pt x="118320" y="237490"/>
                  </a:lnTo>
                  <a:lnTo>
                    <a:pt x="152094" y="194310"/>
                  </a:lnTo>
                  <a:lnTo>
                    <a:pt x="180816" y="148590"/>
                  </a:lnTo>
                  <a:lnTo>
                    <a:pt x="204098" y="104140"/>
                  </a:lnTo>
                  <a:lnTo>
                    <a:pt x="221552" y="66040"/>
                  </a:lnTo>
                  <a:lnTo>
                    <a:pt x="232791" y="38100"/>
                  </a:lnTo>
                  <a:lnTo>
                    <a:pt x="661508" y="38100"/>
                  </a:lnTo>
                  <a:lnTo>
                    <a:pt x="570135" y="21590"/>
                  </a:lnTo>
                  <a:lnTo>
                    <a:pt x="504413" y="13970"/>
                  </a:lnTo>
                  <a:lnTo>
                    <a:pt x="441674" y="7620"/>
                  </a:lnTo>
                  <a:lnTo>
                    <a:pt x="383543" y="3810"/>
                  </a:lnTo>
                  <a:lnTo>
                    <a:pt x="331648" y="1270"/>
                  </a:lnTo>
                  <a:lnTo>
                    <a:pt x="287615" y="0"/>
                  </a:lnTo>
                  <a:close/>
                </a:path>
                <a:path w="2823844" h="897889">
                  <a:moveTo>
                    <a:pt x="2702474" y="590550"/>
                  </a:moveTo>
                  <a:lnTo>
                    <a:pt x="2581027" y="590550"/>
                  </a:lnTo>
                  <a:lnTo>
                    <a:pt x="2482720" y="595630"/>
                  </a:lnTo>
                  <a:lnTo>
                    <a:pt x="2429809" y="599440"/>
                  </a:lnTo>
                  <a:lnTo>
                    <a:pt x="2375036" y="604520"/>
                  </a:lnTo>
                  <a:lnTo>
                    <a:pt x="2318884" y="610870"/>
                  </a:lnTo>
                  <a:lnTo>
                    <a:pt x="2261834" y="619760"/>
                  </a:lnTo>
                  <a:lnTo>
                    <a:pt x="2204368" y="629920"/>
                  </a:lnTo>
                  <a:lnTo>
                    <a:pt x="2146968" y="641350"/>
                  </a:lnTo>
                  <a:lnTo>
                    <a:pt x="2090117" y="655320"/>
                  </a:lnTo>
                  <a:lnTo>
                    <a:pt x="2034297" y="671830"/>
                  </a:lnTo>
                  <a:lnTo>
                    <a:pt x="1979988" y="690880"/>
                  </a:lnTo>
                  <a:lnTo>
                    <a:pt x="1927675" y="712470"/>
                  </a:lnTo>
                  <a:lnTo>
                    <a:pt x="1877837" y="736600"/>
                  </a:lnTo>
                  <a:lnTo>
                    <a:pt x="1779716" y="792480"/>
                  </a:lnTo>
                  <a:lnTo>
                    <a:pt x="1728126" y="816610"/>
                  </a:lnTo>
                  <a:lnTo>
                    <a:pt x="1676547" y="834390"/>
                  </a:lnTo>
                  <a:lnTo>
                    <a:pt x="1625338" y="847090"/>
                  </a:lnTo>
                  <a:lnTo>
                    <a:pt x="1574858" y="854710"/>
                  </a:lnTo>
                  <a:lnTo>
                    <a:pt x="1525464" y="859790"/>
                  </a:lnTo>
                  <a:lnTo>
                    <a:pt x="1477515" y="861060"/>
                  </a:lnTo>
                  <a:lnTo>
                    <a:pt x="1715973" y="861060"/>
                  </a:lnTo>
                  <a:lnTo>
                    <a:pt x="1751693" y="848360"/>
                  </a:lnTo>
                  <a:lnTo>
                    <a:pt x="1801696" y="824230"/>
                  </a:lnTo>
                  <a:lnTo>
                    <a:pt x="1851406" y="796290"/>
                  </a:lnTo>
                  <a:lnTo>
                    <a:pt x="1901936" y="767080"/>
                  </a:lnTo>
                  <a:lnTo>
                    <a:pt x="1956258" y="741680"/>
                  </a:lnTo>
                  <a:lnTo>
                    <a:pt x="2013686" y="718820"/>
                  </a:lnTo>
                  <a:lnTo>
                    <a:pt x="2073537" y="699770"/>
                  </a:lnTo>
                  <a:lnTo>
                    <a:pt x="2135124" y="684530"/>
                  </a:lnTo>
                  <a:lnTo>
                    <a:pt x="2197762" y="670560"/>
                  </a:lnTo>
                  <a:lnTo>
                    <a:pt x="2260767" y="659130"/>
                  </a:lnTo>
                  <a:lnTo>
                    <a:pt x="2323453" y="650240"/>
                  </a:lnTo>
                  <a:lnTo>
                    <a:pt x="2385136" y="642620"/>
                  </a:lnTo>
                  <a:lnTo>
                    <a:pt x="2445131" y="637540"/>
                  </a:lnTo>
                  <a:lnTo>
                    <a:pt x="2502751" y="633730"/>
                  </a:lnTo>
                  <a:lnTo>
                    <a:pt x="2557313" y="631190"/>
                  </a:lnTo>
                  <a:lnTo>
                    <a:pt x="2654521" y="628650"/>
                  </a:lnTo>
                  <a:lnTo>
                    <a:pt x="2816479" y="628650"/>
                  </a:lnTo>
                  <a:lnTo>
                    <a:pt x="2819908" y="622300"/>
                  </a:lnTo>
                  <a:lnTo>
                    <a:pt x="2823464" y="614680"/>
                  </a:lnTo>
                  <a:lnTo>
                    <a:pt x="2822321" y="607060"/>
                  </a:lnTo>
                  <a:lnTo>
                    <a:pt x="2817368" y="600710"/>
                  </a:lnTo>
                  <a:lnTo>
                    <a:pt x="2809746" y="591820"/>
                  </a:lnTo>
                  <a:lnTo>
                    <a:pt x="2734091" y="591820"/>
                  </a:lnTo>
                  <a:lnTo>
                    <a:pt x="2702474" y="590550"/>
                  </a:lnTo>
                  <a:close/>
                </a:path>
                <a:path w="2823844" h="897889">
                  <a:moveTo>
                    <a:pt x="2816479" y="628650"/>
                  </a:moveTo>
                  <a:lnTo>
                    <a:pt x="2695797" y="628650"/>
                  </a:lnTo>
                  <a:lnTo>
                    <a:pt x="2731274" y="629920"/>
                  </a:lnTo>
                  <a:lnTo>
                    <a:pt x="2760267" y="629920"/>
                  </a:lnTo>
                  <a:lnTo>
                    <a:pt x="2782091" y="631190"/>
                  </a:lnTo>
                  <a:lnTo>
                    <a:pt x="2796061" y="632460"/>
                  </a:lnTo>
                  <a:lnTo>
                    <a:pt x="2809240" y="632460"/>
                  </a:lnTo>
                  <a:lnTo>
                    <a:pt x="2816479" y="628650"/>
                  </a:lnTo>
                  <a:close/>
                </a:path>
                <a:path w="2823844" h="897889">
                  <a:moveTo>
                    <a:pt x="2591667" y="250190"/>
                  </a:moveTo>
                  <a:lnTo>
                    <a:pt x="2176815" y="250190"/>
                  </a:lnTo>
                  <a:lnTo>
                    <a:pt x="2296937" y="252730"/>
                  </a:lnTo>
                  <a:lnTo>
                    <a:pt x="2352405" y="256540"/>
                  </a:lnTo>
                  <a:lnTo>
                    <a:pt x="2451662" y="266700"/>
                  </a:lnTo>
                  <a:lnTo>
                    <a:pt x="2494456" y="273050"/>
                  </a:lnTo>
                  <a:lnTo>
                    <a:pt x="2532030" y="278130"/>
                  </a:lnTo>
                  <a:lnTo>
                    <a:pt x="2608453" y="293370"/>
                  </a:lnTo>
                  <a:lnTo>
                    <a:pt x="2614008" y="336550"/>
                  </a:lnTo>
                  <a:lnTo>
                    <a:pt x="2629426" y="382270"/>
                  </a:lnTo>
                  <a:lnTo>
                    <a:pt x="2652023" y="430530"/>
                  </a:lnTo>
                  <a:lnTo>
                    <a:pt x="2679112" y="477520"/>
                  </a:lnTo>
                  <a:lnTo>
                    <a:pt x="2708007" y="521970"/>
                  </a:lnTo>
                  <a:lnTo>
                    <a:pt x="2736022" y="560070"/>
                  </a:lnTo>
                  <a:lnTo>
                    <a:pt x="2760472" y="591820"/>
                  </a:lnTo>
                  <a:lnTo>
                    <a:pt x="2809746" y="591820"/>
                  </a:lnTo>
                  <a:lnTo>
                    <a:pt x="2794502" y="574040"/>
                  </a:lnTo>
                  <a:lnTo>
                    <a:pt x="2766818" y="537210"/>
                  </a:lnTo>
                  <a:lnTo>
                    <a:pt x="2736960" y="496570"/>
                  </a:lnTo>
                  <a:lnTo>
                    <a:pt x="2707576" y="450850"/>
                  </a:lnTo>
                  <a:lnTo>
                    <a:pt x="2681311" y="403860"/>
                  </a:lnTo>
                  <a:lnTo>
                    <a:pt x="2660812" y="359410"/>
                  </a:lnTo>
                  <a:lnTo>
                    <a:pt x="2648725" y="317500"/>
                  </a:lnTo>
                  <a:lnTo>
                    <a:pt x="2647525" y="274320"/>
                  </a:lnTo>
                  <a:lnTo>
                    <a:pt x="2644806" y="267970"/>
                  </a:lnTo>
                  <a:lnTo>
                    <a:pt x="2639945" y="262890"/>
                  </a:lnTo>
                  <a:lnTo>
                    <a:pt x="2633345" y="259080"/>
                  </a:lnTo>
                  <a:lnTo>
                    <a:pt x="2628037" y="257810"/>
                  </a:lnTo>
                  <a:lnTo>
                    <a:pt x="2613942" y="255270"/>
                  </a:lnTo>
                  <a:lnTo>
                    <a:pt x="2591667" y="250190"/>
                  </a:lnTo>
                  <a:close/>
                </a:path>
                <a:path w="2823844" h="897889">
                  <a:moveTo>
                    <a:pt x="661508" y="38100"/>
                  </a:moveTo>
                  <a:lnTo>
                    <a:pt x="254394" y="38100"/>
                  </a:lnTo>
                  <a:lnTo>
                    <a:pt x="284986" y="39370"/>
                  </a:lnTo>
                  <a:lnTo>
                    <a:pt x="323345" y="39370"/>
                  </a:lnTo>
                  <a:lnTo>
                    <a:pt x="418470" y="44450"/>
                  </a:lnTo>
                  <a:lnTo>
                    <a:pt x="472789" y="49530"/>
                  </a:lnTo>
                  <a:lnTo>
                    <a:pt x="529981" y="55880"/>
                  </a:lnTo>
                  <a:lnTo>
                    <a:pt x="588823" y="63500"/>
                  </a:lnTo>
                  <a:lnTo>
                    <a:pt x="648092" y="74930"/>
                  </a:lnTo>
                  <a:lnTo>
                    <a:pt x="706565" y="87630"/>
                  </a:lnTo>
                  <a:lnTo>
                    <a:pt x="763018" y="102870"/>
                  </a:lnTo>
                  <a:lnTo>
                    <a:pt x="816229" y="121920"/>
                  </a:lnTo>
                  <a:lnTo>
                    <a:pt x="873518" y="147320"/>
                  </a:lnTo>
                  <a:lnTo>
                    <a:pt x="931884" y="176530"/>
                  </a:lnTo>
                  <a:lnTo>
                    <a:pt x="990484" y="210820"/>
                  </a:lnTo>
                  <a:lnTo>
                    <a:pt x="1048473" y="247650"/>
                  </a:lnTo>
                  <a:lnTo>
                    <a:pt x="1105008" y="285750"/>
                  </a:lnTo>
                  <a:lnTo>
                    <a:pt x="1159245" y="323850"/>
                  </a:lnTo>
                  <a:lnTo>
                    <a:pt x="1210341" y="361950"/>
                  </a:lnTo>
                  <a:lnTo>
                    <a:pt x="1257452" y="398780"/>
                  </a:lnTo>
                  <a:lnTo>
                    <a:pt x="1299735" y="433070"/>
                  </a:lnTo>
                  <a:lnTo>
                    <a:pt x="1336345" y="463550"/>
                  </a:lnTo>
                  <a:lnTo>
                    <a:pt x="1366440" y="488950"/>
                  </a:lnTo>
                  <a:lnTo>
                    <a:pt x="1389175" y="509270"/>
                  </a:lnTo>
                  <a:lnTo>
                    <a:pt x="1403707" y="521970"/>
                  </a:lnTo>
                  <a:lnTo>
                    <a:pt x="1409192" y="527050"/>
                  </a:lnTo>
                  <a:lnTo>
                    <a:pt x="1413510" y="530860"/>
                  </a:lnTo>
                  <a:lnTo>
                    <a:pt x="1419098" y="532130"/>
                  </a:lnTo>
                  <a:lnTo>
                    <a:pt x="1424813" y="532130"/>
                  </a:lnTo>
                  <a:lnTo>
                    <a:pt x="1430401" y="530860"/>
                  </a:lnTo>
                  <a:lnTo>
                    <a:pt x="1435354" y="527050"/>
                  </a:lnTo>
                  <a:lnTo>
                    <a:pt x="1438402" y="523240"/>
                  </a:lnTo>
                  <a:lnTo>
                    <a:pt x="1441779" y="518160"/>
                  </a:lnTo>
                  <a:lnTo>
                    <a:pt x="1451620" y="505460"/>
                  </a:lnTo>
                  <a:lnTo>
                    <a:pt x="1468428" y="486410"/>
                  </a:lnTo>
                  <a:lnTo>
                    <a:pt x="1470983" y="483870"/>
                  </a:lnTo>
                  <a:lnTo>
                    <a:pt x="1419098" y="483870"/>
                  </a:lnTo>
                  <a:lnTo>
                    <a:pt x="1377186" y="448310"/>
                  </a:lnTo>
                  <a:lnTo>
                    <a:pt x="1347947" y="422910"/>
                  </a:lnTo>
                  <a:lnTo>
                    <a:pt x="1313914" y="394970"/>
                  </a:lnTo>
                  <a:lnTo>
                    <a:pt x="1233658" y="331470"/>
                  </a:lnTo>
                  <a:lnTo>
                    <a:pt x="1188529" y="298450"/>
                  </a:lnTo>
                  <a:lnTo>
                    <a:pt x="1140795" y="264160"/>
                  </a:lnTo>
                  <a:lnTo>
                    <a:pt x="1091003" y="229870"/>
                  </a:lnTo>
                  <a:lnTo>
                    <a:pt x="1039701" y="195580"/>
                  </a:lnTo>
                  <a:lnTo>
                    <a:pt x="934752" y="134620"/>
                  </a:lnTo>
                  <a:lnTo>
                    <a:pt x="882200" y="109220"/>
                  </a:lnTo>
                  <a:lnTo>
                    <a:pt x="830326" y="86360"/>
                  </a:lnTo>
                  <a:lnTo>
                    <a:pt x="768935" y="64770"/>
                  </a:lnTo>
                  <a:lnTo>
                    <a:pt x="704023" y="46990"/>
                  </a:lnTo>
                  <a:lnTo>
                    <a:pt x="661508" y="38100"/>
                  </a:lnTo>
                  <a:close/>
                </a:path>
                <a:path w="2823844" h="897889">
                  <a:moveTo>
                    <a:pt x="2191826" y="212090"/>
                  </a:moveTo>
                  <a:lnTo>
                    <a:pt x="2123248" y="213360"/>
                  </a:lnTo>
                  <a:lnTo>
                    <a:pt x="2052560" y="217170"/>
                  </a:lnTo>
                  <a:lnTo>
                    <a:pt x="1980370" y="224790"/>
                  </a:lnTo>
                  <a:lnTo>
                    <a:pt x="1907286" y="234950"/>
                  </a:lnTo>
                  <a:lnTo>
                    <a:pt x="1827098" y="251460"/>
                  </a:lnTo>
                  <a:lnTo>
                    <a:pt x="1755062" y="271780"/>
                  </a:lnTo>
                  <a:lnTo>
                    <a:pt x="1690849" y="294640"/>
                  </a:lnTo>
                  <a:lnTo>
                    <a:pt x="1634127" y="320040"/>
                  </a:lnTo>
                  <a:lnTo>
                    <a:pt x="1584567" y="346710"/>
                  </a:lnTo>
                  <a:lnTo>
                    <a:pt x="1541838" y="373380"/>
                  </a:lnTo>
                  <a:lnTo>
                    <a:pt x="1505610" y="400050"/>
                  </a:lnTo>
                  <a:lnTo>
                    <a:pt x="1475552" y="425450"/>
                  </a:lnTo>
                  <a:lnTo>
                    <a:pt x="1432626" y="467360"/>
                  </a:lnTo>
                  <a:lnTo>
                    <a:pt x="1419098" y="483870"/>
                  </a:lnTo>
                  <a:lnTo>
                    <a:pt x="1470983" y="483870"/>
                  </a:lnTo>
                  <a:lnTo>
                    <a:pt x="1492702" y="462280"/>
                  </a:lnTo>
                  <a:lnTo>
                    <a:pt x="1524943" y="434340"/>
                  </a:lnTo>
                  <a:lnTo>
                    <a:pt x="1565653" y="403860"/>
                  </a:lnTo>
                  <a:lnTo>
                    <a:pt x="1615333" y="373380"/>
                  </a:lnTo>
                  <a:lnTo>
                    <a:pt x="1674482" y="344170"/>
                  </a:lnTo>
                  <a:lnTo>
                    <a:pt x="1743603" y="316230"/>
                  </a:lnTo>
                  <a:lnTo>
                    <a:pt x="1823196" y="292100"/>
                  </a:lnTo>
                  <a:lnTo>
                    <a:pt x="1913763" y="273050"/>
                  </a:lnTo>
                  <a:lnTo>
                    <a:pt x="1981132" y="262890"/>
                  </a:lnTo>
                  <a:lnTo>
                    <a:pt x="2047763" y="255270"/>
                  </a:lnTo>
                  <a:lnTo>
                    <a:pt x="2113156" y="251460"/>
                  </a:lnTo>
                  <a:lnTo>
                    <a:pt x="2176815" y="250190"/>
                  </a:lnTo>
                  <a:lnTo>
                    <a:pt x="2591667" y="250190"/>
                  </a:lnTo>
                  <a:lnTo>
                    <a:pt x="2525004" y="238760"/>
                  </a:lnTo>
                  <a:lnTo>
                    <a:pt x="2481831" y="232410"/>
                  </a:lnTo>
                  <a:lnTo>
                    <a:pt x="2432905" y="226060"/>
                  </a:lnTo>
                  <a:lnTo>
                    <a:pt x="2320227" y="215900"/>
                  </a:lnTo>
                  <a:lnTo>
                    <a:pt x="2257688" y="213360"/>
                  </a:lnTo>
                  <a:lnTo>
                    <a:pt x="2191826" y="212090"/>
                  </a:lnTo>
                  <a:close/>
                </a:path>
              </a:pathLst>
            </a:custGeom>
            <a:solidFill>
              <a:srgbClr val="C2C5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508354" y="5380850"/>
              <a:ext cx="2778124" cy="143730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3488670" y="5363885"/>
              <a:ext cx="2816860" cy="1473200"/>
            </a:xfrm>
            <a:custGeom>
              <a:avLst/>
              <a:gdLst/>
              <a:ahLst/>
              <a:cxnLst/>
              <a:rect l="l" t="t" r="r" b="b"/>
              <a:pathLst>
                <a:path w="2816859" h="1473200">
                  <a:moveTo>
                    <a:pt x="356893" y="12700"/>
                  </a:moveTo>
                  <a:lnTo>
                    <a:pt x="7620" y="12700"/>
                  </a:lnTo>
                  <a:lnTo>
                    <a:pt x="4445" y="25400"/>
                  </a:lnTo>
                  <a:lnTo>
                    <a:pt x="0" y="25400"/>
                  </a:lnTo>
                  <a:lnTo>
                    <a:pt x="889" y="38100"/>
                  </a:lnTo>
                  <a:lnTo>
                    <a:pt x="191770" y="1104900"/>
                  </a:lnTo>
                  <a:lnTo>
                    <a:pt x="193294" y="1117600"/>
                  </a:lnTo>
                  <a:lnTo>
                    <a:pt x="210058" y="1117600"/>
                  </a:lnTo>
                  <a:lnTo>
                    <a:pt x="246594" y="1130300"/>
                  </a:lnTo>
                  <a:lnTo>
                    <a:pt x="288029" y="1130300"/>
                  </a:lnTo>
                  <a:lnTo>
                    <a:pt x="333615" y="1143000"/>
                  </a:lnTo>
                  <a:lnTo>
                    <a:pt x="382605" y="1155700"/>
                  </a:lnTo>
                  <a:lnTo>
                    <a:pt x="434250" y="1168400"/>
                  </a:lnTo>
                  <a:lnTo>
                    <a:pt x="542519" y="1193800"/>
                  </a:lnTo>
                  <a:lnTo>
                    <a:pt x="597646" y="1219200"/>
                  </a:lnTo>
                  <a:lnTo>
                    <a:pt x="652438" y="1231900"/>
                  </a:lnTo>
                  <a:lnTo>
                    <a:pt x="706148" y="1257300"/>
                  </a:lnTo>
                  <a:lnTo>
                    <a:pt x="758027" y="1270000"/>
                  </a:lnTo>
                  <a:lnTo>
                    <a:pt x="807329" y="1295400"/>
                  </a:lnTo>
                  <a:lnTo>
                    <a:pt x="853305" y="1308100"/>
                  </a:lnTo>
                  <a:lnTo>
                    <a:pt x="895207" y="1333500"/>
                  </a:lnTo>
                  <a:lnTo>
                    <a:pt x="932289" y="1346200"/>
                  </a:lnTo>
                  <a:lnTo>
                    <a:pt x="963803" y="1358900"/>
                  </a:lnTo>
                  <a:lnTo>
                    <a:pt x="996535" y="1384300"/>
                  </a:lnTo>
                  <a:lnTo>
                    <a:pt x="1034186" y="1397000"/>
                  </a:lnTo>
                  <a:lnTo>
                    <a:pt x="1076234" y="1409700"/>
                  </a:lnTo>
                  <a:lnTo>
                    <a:pt x="1122156" y="1422400"/>
                  </a:lnTo>
                  <a:lnTo>
                    <a:pt x="1171429" y="1435100"/>
                  </a:lnTo>
                  <a:lnTo>
                    <a:pt x="1223531" y="1447800"/>
                  </a:lnTo>
                  <a:lnTo>
                    <a:pt x="1334135" y="1473200"/>
                  </a:lnTo>
                  <a:lnTo>
                    <a:pt x="1696294" y="1473200"/>
                  </a:lnTo>
                  <a:lnTo>
                    <a:pt x="1740367" y="1460500"/>
                  </a:lnTo>
                  <a:lnTo>
                    <a:pt x="1781810" y="1447800"/>
                  </a:lnTo>
                  <a:lnTo>
                    <a:pt x="1830391" y="1435100"/>
                  </a:lnTo>
                  <a:lnTo>
                    <a:pt x="1345644" y="1435100"/>
                  </a:lnTo>
                  <a:lnTo>
                    <a:pt x="1238088" y="1409700"/>
                  </a:lnTo>
                  <a:lnTo>
                    <a:pt x="1187159" y="1409700"/>
                  </a:lnTo>
                  <a:lnTo>
                    <a:pt x="1138858" y="1397000"/>
                  </a:lnTo>
                  <a:lnTo>
                    <a:pt x="1093731" y="1371600"/>
                  </a:lnTo>
                  <a:lnTo>
                    <a:pt x="1052324" y="1358900"/>
                  </a:lnTo>
                  <a:lnTo>
                    <a:pt x="1015182" y="1346200"/>
                  </a:lnTo>
                  <a:lnTo>
                    <a:pt x="982853" y="1333500"/>
                  </a:lnTo>
                  <a:lnTo>
                    <a:pt x="951611" y="1308100"/>
                  </a:lnTo>
                  <a:lnTo>
                    <a:pt x="915060" y="1295400"/>
                  </a:lnTo>
                  <a:lnTo>
                    <a:pt x="873880" y="1282700"/>
                  </a:lnTo>
                  <a:lnTo>
                    <a:pt x="828752" y="1257300"/>
                  </a:lnTo>
                  <a:lnTo>
                    <a:pt x="780354" y="1244600"/>
                  </a:lnTo>
                  <a:lnTo>
                    <a:pt x="729368" y="1219200"/>
                  </a:lnTo>
                  <a:lnTo>
                    <a:pt x="676472" y="1193800"/>
                  </a:lnTo>
                  <a:lnTo>
                    <a:pt x="567673" y="1168400"/>
                  </a:lnTo>
                  <a:lnTo>
                    <a:pt x="513130" y="1143000"/>
                  </a:lnTo>
                  <a:lnTo>
                    <a:pt x="407156" y="1117600"/>
                  </a:lnTo>
                  <a:lnTo>
                    <a:pt x="357084" y="1104900"/>
                  </a:lnTo>
                  <a:lnTo>
                    <a:pt x="309864" y="1092200"/>
                  </a:lnTo>
                  <a:lnTo>
                    <a:pt x="226695" y="1092200"/>
                  </a:lnTo>
                  <a:lnTo>
                    <a:pt x="42291" y="50800"/>
                  </a:lnTo>
                  <a:lnTo>
                    <a:pt x="562961" y="50800"/>
                  </a:lnTo>
                  <a:lnTo>
                    <a:pt x="356893" y="12700"/>
                  </a:lnTo>
                  <a:close/>
                </a:path>
                <a:path w="2816859" h="1473200">
                  <a:moveTo>
                    <a:pt x="2556989" y="266700"/>
                  </a:moveTo>
                  <a:lnTo>
                    <a:pt x="2355786" y="266700"/>
                  </a:lnTo>
                  <a:lnTo>
                    <a:pt x="2404940" y="279400"/>
                  </a:lnTo>
                  <a:lnTo>
                    <a:pt x="2451626" y="279400"/>
                  </a:lnTo>
                  <a:lnTo>
                    <a:pt x="2495447" y="292100"/>
                  </a:lnTo>
                  <a:lnTo>
                    <a:pt x="2536002" y="304800"/>
                  </a:lnTo>
                  <a:lnTo>
                    <a:pt x="2572893" y="304800"/>
                  </a:lnTo>
                  <a:lnTo>
                    <a:pt x="2648184" y="330200"/>
                  </a:lnTo>
                  <a:lnTo>
                    <a:pt x="2708116" y="355600"/>
                  </a:lnTo>
                  <a:lnTo>
                    <a:pt x="2751522" y="368300"/>
                  </a:lnTo>
                  <a:lnTo>
                    <a:pt x="2777236" y="381000"/>
                  </a:lnTo>
                  <a:lnTo>
                    <a:pt x="2772334" y="406400"/>
                  </a:lnTo>
                  <a:lnTo>
                    <a:pt x="2764470" y="431800"/>
                  </a:lnTo>
                  <a:lnTo>
                    <a:pt x="2753957" y="469900"/>
                  </a:lnTo>
                  <a:lnTo>
                    <a:pt x="2741113" y="520700"/>
                  </a:lnTo>
                  <a:lnTo>
                    <a:pt x="2726251" y="571500"/>
                  </a:lnTo>
                  <a:lnTo>
                    <a:pt x="2709688" y="622300"/>
                  </a:lnTo>
                  <a:lnTo>
                    <a:pt x="2691738" y="685800"/>
                  </a:lnTo>
                  <a:lnTo>
                    <a:pt x="2672718" y="749300"/>
                  </a:lnTo>
                  <a:lnTo>
                    <a:pt x="2652942" y="825500"/>
                  </a:lnTo>
                  <a:lnTo>
                    <a:pt x="2632725" y="889000"/>
                  </a:lnTo>
                  <a:lnTo>
                    <a:pt x="2612385" y="952500"/>
                  </a:lnTo>
                  <a:lnTo>
                    <a:pt x="2592234" y="1016000"/>
                  </a:lnTo>
                  <a:lnTo>
                    <a:pt x="2572590" y="1079500"/>
                  </a:lnTo>
                  <a:lnTo>
                    <a:pt x="2553767" y="1143000"/>
                  </a:lnTo>
                  <a:lnTo>
                    <a:pt x="2536080" y="1206500"/>
                  </a:lnTo>
                  <a:lnTo>
                    <a:pt x="2519846" y="1257300"/>
                  </a:lnTo>
                  <a:lnTo>
                    <a:pt x="2505379" y="1295400"/>
                  </a:lnTo>
                  <a:lnTo>
                    <a:pt x="2492995" y="1333500"/>
                  </a:lnTo>
                  <a:lnTo>
                    <a:pt x="2483010" y="1358900"/>
                  </a:lnTo>
                  <a:lnTo>
                    <a:pt x="2475738" y="1371600"/>
                  </a:lnTo>
                  <a:lnTo>
                    <a:pt x="2020375" y="1371600"/>
                  </a:lnTo>
                  <a:lnTo>
                    <a:pt x="1967888" y="1384300"/>
                  </a:lnTo>
                  <a:lnTo>
                    <a:pt x="1916156" y="1384300"/>
                  </a:lnTo>
                  <a:lnTo>
                    <a:pt x="1865807" y="1397000"/>
                  </a:lnTo>
                  <a:lnTo>
                    <a:pt x="1817471" y="1397000"/>
                  </a:lnTo>
                  <a:lnTo>
                    <a:pt x="1724601" y="1422400"/>
                  </a:lnTo>
                  <a:lnTo>
                    <a:pt x="1674594" y="1435100"/>
                  </a:lnTo>
                  <a:lnTo>
                    <a:pt x="1882140" y="1435100"/>
                  </a:lnTo>
                  <a:lnTo>
                    <a:pt x="1936237" y="1422400"/>
                  </a:lnTo>
                  <a:lnTo>
                    <a:pt x="1991865" y="1422400"/>
                  </a:lnTo>
                  <a:lnTo>
                    <a:pt x="2048205" y="1409700"/>
                  </a:lnTo>
                  <a:lnTo>
                    <a:pt x="2497836" y="1409700"/>
                  </a:lnTo>
                  <a:lnTo>
                    <a:pt x="2504346" y="1397000"/>
                  </a:lnTo>
                  <a:lnTo>
                    <a:pt x="2514869" y="1384300"/>
                  </a:lnTo>
                  <a:lnTo>
                    <a:pt x="2533894" y="1333500"/>
                  </a:lnTo>
                  <a:lnTo>
                    <a:pt x="2565908" y="1231900"/>
                  </a:lnTo>
                  <a:lnTo>
                    <a:pt x="2581714" y="1181100"/>
                  </a:lnTo>
                  <a:lnTo>
                    <a:pt x="2614104" y="1079500"/>
                  </a:lnTo>
                  <a:lnTo>
                    <a:pt x="2630024" y="1028700"/>
                  </a:lnTo>
                  <a:lnTo>
                    <a:pt x="2645320" y="977900"/>
                  </a:lnTo>
                  <a:lnTo>
                    <a:pt x="2659660" y="927100"/>
                  </a:lnTo>
                  <a:lnTo>
                    <a:pt x="2672715" y="889000"/>
                  </a:lnTo>
                  <a:lnTo>
                    <a:pt x="2688471" y="838200"/>
                  </a:lnTo>
                  <a:lnTo>
                    <a:pt x="2704061" y="787400"/>
                  </a:lnTo>
                  <a:lnTo>
                    <a:pt x="2719318" y="736600"/>
                  </a:lnTo>
                  <a:lnTo>
                    <a:pt x="2734074" y="685800"/>
                  </a:lnTo>
                  <a:lnTo>
                    <a:pt x="2748165" y="635000"/>
                  </a:lnTo>
                  <a:lnTo>
                    <a:pt x="2761422" y="584200"/>
                  </a:lnTo>
                  <a:lnTo>
                    <a:pt x="2773680" y="546100"/>
                  </a:lnTo>
                  <a:lnTo>
                    <a:pt x="2800213" y="444500"/>
                  </a:lnTo>
                  <a:lnTo>
                    <a:pt x="2813161" y="393700"/>
                  </a:lnTo>
                  <a:lnTo>
                    <a:pt x="2816846" y="381000"/>
                  </a:lnTo>
                  <a:lnTo>
                    <a:pt x="2815590" y="368300"/>
                  </a:lnTo>
                  <a:lnTo>
                    <a:pt x="2812746" y="368300"/>
                  </a:lnTo>
                  <a:lnTo>
                    <a:pt x="2803985" y="355600"/>
                  </a:lnTo>
                  <a:lnTo>
                    <a:pt x="2783818" y="342900"/>
                  </a:lnTo>
                  <a:lnTo>
                    <a:pt x="2746756" y="330200"/>
                  </a:lnTo>
                  <a:lnTo>
                    <a:pt x="2719756" y="317500"/>
                  </a:lnTo>
                  <a:lnTo>
                    <a:pt x="2685446" y="304800"/>
                  </a:lnTo>
                  <a:lnTo>
                    <a:pt x="2644136" y="292100"/>
                  </a:lnTo>
                  <a:lnTo>
                    <a:pt x="2596134" y="279400"/>
                  </a:lnTo>
                  <a:lnTo>
                    <a:pt x="2556989" y="266700"/>
                  </a:lnTo>
                  <a:close/>
                </a:path>
                <a:path w="2816859" h="1473200">
                  <a:moveTo>
                    <a:pt x="562961" y="50800"/>
                  </a:moveTo>
                  <a:lnTo>
                    <a:pt x="387420" y="50800"/>
                  </a:lnTo>
                  <a:lnTo>
                    <a:pt x="561424" y="88900"/>
                  </a:lnTo>
                  <a:lnTo>
                    <a:pt x="617601" y="114300"/>
                  </a:lnTo>
                  <a:lnTo>
                    <a:pt x="675712" y="127000"/>
                  </a:lnTo>
                  <a:lnTo>
                    <a:pt x="854245" y="203200"/>
                  </a:lnTo>
                  <a:lnTo>
                    <a:pt x="912503" y="241300"/>
                  </a:lnTo>
                  <a:lnTo>
                    <a:pt x="968808" y="266700"/>
                  </a:lnTo>
                  <a:lnTo>
                    <a:pt x="1022365" y="292100"/>
                  </a:lnTo>
                  <a:lnTo>
                    <a:pt x="1072379" y="317500"/>
                  </a:lnTo>
                  <a:lnTo>
                    <a:pt x="1118053" y="342900"/>
                  </a:lnTo>
                  <a:lnTo>
                    <a:pt x="1158593" y="368300"/>
                  </a:lnTo>
                  <a:lnTo>
                    <a:pt x="1193202" y="381000"/>
                  </a:lnTo>
                  <a:lnTo>
                    <a:pt x="1221085" y="406400"/>
                  </a:lnTo>
                  <a:lnTo>
                    <a:pt x="1241446" y="419100"/>
                  </a:lnTo>
                  <a:lnTo>
                    <a:pt x="1253490" y="431800"/>
                  </a:lnTo>
                  <a:lnTo>
                    <a:pt x="1285705" y="457200"/>
                  </a:lnTo>
                  <a:lnTo>
                    <a:pt x="1332399" y="469900"/>
                  </a:lnTo>
                  <a:lnTo>
                    <a:pt x="1386840" y="482600"/>
                  </a:lnTo>
                  <a:lnTo>
                    <a:pt x="1492038" y="482600"/>
                  </a:lnTo>
                  <a:lnTo>
                    <a:pt x="1529334" y="469900"/>
                  </a:lnTo>
                  <a:lnTo>
                    <a:pt x="1545672" y="457200"/>
                  </a:lnTo>
                  <a:lnTo>
                    <a:pt x="1568082" y="444500"/>
                  </a:lnTo>
                  <a:lnTo>
                    <a:pt x="1419968" y="444500"/>
                  </a:lnTo>
                  <a:lnTo>
                    <a:pt x="1363764" y="431800"/>
                  </a:lnTo>
                  <a:lnTo>
                    <a:pt x="1314064" y="419100"/>
                  </a:lnTo>
                  <a:lnTo>
                    <a:pt x="1281684" y="406400"/>
                  </a:lnTo>
                  <a:lnTo>
                    <a:pt x="1269460" y="393700"/>
                  </a:lnTo>
                  <a:lnTo>
                    <a:pt x="1249896" y="381000"/>
                  </a:lnTo>
                  <a:lnTo>
                    <a:pt x="1223658" y="355600"/>
                  </a:lnTo>
                  <a:lnTo>
                    <a:pt x="1191410" y="342900"/>
                  </a:lnTo>
                  <a:lnTo>
                    <a:pt x="1153818" y="317500"/>
                  </a:lnTo>
                  <a:lnTo>
                    <a:pt x="1111548" y="292100"/>
                  </a:lnTo>
                  <a:lnTo>
                    <a:pt x="1065266" y="266700"/>
                  </a:lnTo>
                  <a:lnTo>
                    <a:pt x="1015637" y="241300"/>
                  </a:lnTo>
                  <a:lnTo>
                    <a:pt x="963326" y="215900"/>
                  </a:lnTo>
                  <a:lnTo>
                    <a:pt x="909000" y="190500"/>
                  </a:lnTo>
                  <a:lnTo>
                    <a:pt x="684849" y="88900"/>
                  </a:lnTo>
                  <a:lnTo>
                    <a:pt x="630428" y="76200"/>
                  </a:lnTo>
                  <a:lnTo>
                    <a:pt x="562961" y="50800"/>
                  </a:lnTo>
                  <a:close/>
                </a:path>
                <a:path w="2816859" h="1473200">
                  <a:moveTo>
                    <a:pt x="2365330" y="228600"/>
                  </a:moveTo>
                  <a:lnTo>
                    <a:pt x="2137664" y="228600"/>
                  </a:lnTo>
                  <a:lnTo>
                    <a:pt x="1992944" y="254000"/>
                  </a:lnTo>
                  <a:lnTo>
                    <a:pt x="1925780" y="279400"/>
                  </a:lnTo>
                  <a:lnTo>
                    <a:pt x="1862438" y="292100"/>
                  </a:lnTo>
                  <a:lnTo>
                    <a:pt x="1803186" y="304800"/>
                  </a:lnTo>
                  <a:lnTo>
                    <a:pt x="1748292" y="330200"/>
                  </a:lnTo>
                  <a:lnTo>
                    <a:pt x="1698026" y="342900"/>
                  </a:lnTo>
                  <a:lnTo>
                    <a:pt x="1652656" y="355600"/>
                  </a:lnTo>
                  <a:lnTo>
                    <a:pt x="1612449" y="381000"/>
                  </a:lnTo>
                  <a:lnTo>
                    <a:pt x="1577675" y="393700"/>
                  </a:lnTo>
                  <a:lnTo>
                    <a:pt x="1548602" y="406400"/>
                  </a:lnTo>
                  <a:lnTo>
                    <a:pt x="1525498" y="419100"/>
                  </a:lnTo>
                  <a:lnTo>
                    <a:pt x="1508633" y="431800"/>
                  </a:lnTo>
                  <a:lnTo>
                    <a:pt x="1471862" y="444500"/>
                  </a:lnTo>
                  <a:lnTo>
                    <a:pt x="1568082" y="444500"/>
                  </a:lnTo>
                  <a:lnTo>
                    <a:pt x="1596308" y="431800"/>
                  </a:lnTo>
                  <a:lnTo>
                    <a:pt x="1630097" y="419100"/>
                  </a:lnTo>
                  <a:lnTo>
                    <a:pt x="1669193" y="393700"/>
                  </a:lnTo>
                  <a:lnTo>
                    <a:pt x="1713343" y="381000"/>
                  </a:lnTo>
                  <a:lnTo>
                    <a:pt x="1762290" y="355600"/>
                  </a:lnTo>
                  <a:lnTo>
                    <a:pt x="1815782" y="342900"/>
                  </a:lnTo>
                  <a:lnTo>
                    <a:pt x="1873563" y="330200"/>
                  </a:lnTo>
                  <a:lnTo>
                    <a:pt x="1935379" y="304800"/>
                  </a:lnTo>
                  <a:lnTo>
                    <a:pt x="2070097" y="279400"/>
                  </a:lnTo>
                  <a:lnTo>
                    <a:pt x="2142490" y="266700"/>
                  </a:lnTo>
                  <a:lnTo>
                    <a:pt x="2556989" y="266700"/>
                  </a:lnTo>
                  <a:lnTo>
                    <a:pt x="2513917" y="254000"/>
                  </a:lnTo>
                  <a:lnTo>
                    <a:pt x="2467337" y="241300"/>
                  </a:lnTo>
                  <a:lnTo>
                    <a:pt x="2417668" y="241300"/>
                  </a:lnTo>
                  <a:lnTo>
                    <a:pt x="2365330" y="228600"/>
                  </a:lnTo>
                  <a:close/>
                </a:path>
                <a:path w="2816859" h="1473200">
                  <a:moveTo>
                    <a:pt x="173621" y="0"/>
                  </a:moveTo>
                  <a:lnTo>
                    <a:pt x="123886" y="12700"/>
                  </a:lnTo>
                  <a:lnTo>
                    <a:pt x="229933" y="12700"/>
                  </a:lnTo>
                  <a:lnTo>
                    <a:pt x="173621" y="0"/>
                  </a:lnTo>
                  <a:close/>
                </a:path>
              </a:pathLst>
            </a:custGeom>
            <a:solidFill>
              <a:srgbClr val="2367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673425" y="5767270"/>
              <a:ext cx="335970" cy="1055145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4654343" y="5747824"/>
              <a:ext cx="374650" cy="1094740"/>
            </a:xfrm>
            <a:custGeom>
              <a:avLst/>
              <a:gdLst/>
              <a:ahLst/>
              <a:cxnLst/>
              <a:rect l="l" t="t" r="r" b="b"/>
              <a:pathLst>
                <a:path w="374650" h="1094740">
                  <a:moveTo>
                    <a:pt x="158587" y="0"/>
                  </a:moveTo>
                  <a:lnTo>
                    <a:pt x="117609" y="2198"/>
                  </a:lnTo>
                  <a:lnTo>
                    <a:pt x="76247" y="41419"/>
                  </a:lnTo>
                  <a:lnTo>
                    <a:pt x="66881" y="92224"/>
                  </a:lnTo>
                  <a:lnTo>
                    <a:pt x="54669" y="186377"/>
                  </a:lnTo>
                  <a:lnTo>
                    <a:pt x="50220" y="226456"/>
                  </a:lnTo>
                  <a:lnTo>
                    <a:pt x="45712" y="269803"/>
                  </a:lnTo>
                  <a:lnTo>
                    <a:pt x="41183" y="316032"/>
                  </a:lnTo>
                  <a:lnTo>
                    <a:pt x="36667" y="364759"/>
                  </a:lnTo>
                  <a:lnTo>
                    <a:pt x="32200" y="415601"/>
                  </a:lnTo>
                  <a:lnTo>
                    <a:pt x="27729" y="469278"/>
                  </a:lnTo>
                  <a:lnTo>
                    <a:pt x="23554" y="522089"/>
                  </a:lnTo>
                  <a:lnTo>
                    <a:pt x="19507" y="576055"/>
                  </a:lnTo>
                  <a:lnTo>
                    <a:pt x="15767" y="628817"/>
                  </a:lnTo>
                  <a:lnTo>
                    <a:pt x="12361" y="679987"/>
                  </a:lnTo>
                  <a:lnTo>
                    <a:pt x="9314" y="729175"/>
                  </a:lnTo>
                  <a:lnTo>
                    <a:pt x="6653" y="775995"/>
                  </a:lnTo>
                  <a:lnTo>
                    <a:pt x="4321" y="821985"/>
                  </a:lnTo>
                  <a:lnTo>
                    <a:pt x="2599" y="860975"/>
                  </a:lnTo>
                  <a:lnTo>
                    <a:pt x="0" y="956756"/>
                  </a:lnTo>
                  <a:lnTo>
                    <a:pt x="1035" y="1009483"/>
                  </a:lnTo>
                  <a:lnTo>
                    <a:pt x="20522" y="1056765"/>
                  </a:lnTo>
                  <a:lnTo>
                    <a:pt x="68687" y="1078878"/>
                  </a:lnTo>
                  <a:lnTo>
                    <a:pt x="144676" y="1092204"/>
                  </a:lnTo>
                  <a:lnTo>
                    <a:pt x="190369" y="1094432"/>
                  </a:lnTo>
                  <a:lnTo>
                    <a:pt x="231870" y="1091304"/>
                  </a:lnTo>
                  <a:lnTo>
                    <a:pt x="260155" y="1080647"/>
                  </a:lnTo>
                  <a:lnTo>
                    <a:pt x="266094" y="1073580"/>
                  </a:lnTo>
                  <a:lnTo>
                    <a:pt x="271819" y="1055928"/>
                  </a:lnTo>
                  <a:lnTo>
                    <a:pt x="176319" y="1055928"/>
                  </a:lnTo>
                  <a:lnTo>
                    <a:pt x="132689" y="1052550"/>
                  </a:lnTo>
                  <a:lnTo>
                    <a:pt x="87308" y="1044262"/>
                  </a:lnTo>
                  <a:lnTo>
                    <a:pt x="44463" y="1027027"/>
                  </a:lnTo>
                  <a:lnTo>
                    <a:pt x="38035" y="988418"/>
                  </a:lnTo>
                  <a:lnTo>
                    <a:pt x="37937" y="956756"/>
                  </a:lnTo>
                  <a:lnTo>
                    <a:pt x="38627" y="920619"/>
                  </a:lnTo>
                  <a:lnTo>
                    <a:pt x="40115" y="876817"/>
                  </a:lnTo>
                  <a:lnTo>
                    <a:pt x="42343" y="826866"/>
                  </a:lnTo>
                  <a:lnTo>
                    <a:pt x="45125" y="773902"/>
                  </a:lnTo>
                  <a:lnTo>
                    <a:pt x="48510" y="716589"/>
                  </a:lnTo>
                  <a:lnTo>
                    <a:pt x="52388" y="656571"/>
                  </a:lnTo>
                  <a:lnTo>
                    <a:pt x="56692" y="594747"/>
                  </a:lnTo>
                  <a:lnTo>
                    <a:pt x="61352" y="532016"/>
                  </a:lnTo>
                  <a:lnTo>
                    <a:pt x="66390" y="468172"/>
                  </a:lnTo>
                  <a:lnTo>
                    <a:pt x="71521" y="406753"/>
                  </a:lnTo>
                  <a:lnTo>
                    <a:pt x="76772" y="347376"/>
                  </a:lnTo>
                  <a:lnTo>
                    <a:pt x="82162" y="290012"/>
                  </a:lnTo>
                  <a:lnTo>
                    <a:pt x="87562" y="236237"/>
                  </a:lnTo>
                  <a:lnTo>
                    <a:pt x="95341" y="166495"/>
                  </a:lnTo>
                  <a:lnTo>
                    <a:pt x="102739" y="108967"/>
                  </a:lnTo>
                  <a:lnTo>
                    <a:pt x="109565" y="66369"/>
                  </a:lnTo>
                  <a:lnTo>
                    <a:pt x="147092" y="38285"/>
                  </a:lnTo>
                  <a:lnTo>
                    <a:pt x="358130" y="38285"/>
                  </a:lnTo>
                  <a:lnTo>
                    <a:pt x="355014" y="35733"/>
                  </a:lnTo>
                  <a:lnTo>
                    <a:pt x="329545" y="25312"/>
                  </a:lnTo>
                  <a:lnTo>
                    <a:pt x="292717" y="15963"/>
                  </a:lnTo>
                  <a:lnTo>
                    <a:pt x="244661" y="7726"/>
                  </a:lnTo>
                  <a:lnTo>
                    <a:pt x="203898" y="2775"/>
                  </a:lnTo>
                  <a:lnTo>
                    <a:pt x="158587" y="0"/>
                  </a:lnTo>
                  <a:close/>
                </a:path>
                <a:path w="374650" h="1094740">
                  <a:moveTo>
                    <a:pt x="358130" y="38285"/>
                  </a:moveTo>
                  <a:lnTo>
                    <a:pt x="147092" y="38285"/>
                  </a:lnTo>
                  <a:lnTo>
                    <a:pt x="197525" y="41017"/>
                  </a:lnTo>
                  <a:lnTo>
                    <a:pt x="254261" y="48040"/>
                  </a:lnTo>
                  <a:lnTo>
                    <a:pt x="304633" y="57779"/>
                  </a:lnTo>
                  <a:lnTo>
                    <a:pt x="335974" y="68660"/>
                  </a:lnTo>
                  <a:lnTo>
                    <a:pt x="336383" y="86873"/>
                  </a:lnTo>
                  <a:lnTo>
                    <a:pt x="335480" y="115301"/>
                  </a:lnTo>
                  <a:lnTo>
                    <a:pt x="330226" y="198179"/>
                  </a:lnTo>
                  <a:lnTo>
                    <a:pt x="326116" y="250313"/>
                  </a:lnTo>
                  <a:lnTo>
                    <a:pt x="321179" y="308034"/>
                  </a:lnTo>
                  <a:lnTo>
                    <a:pt x="315537" y="370184"/>
                  </a:lnTo>
                  <a:lnTo>
                    <a:pt x="309310" y="435605"/>
                  </a:lnTo>
                  <a:lnTo>
                    <a:pt x="302620" y="503140"/>
                  </a:lnTo>
                  <a:lnTo>
                    <a:pt x="295588" y="571631"/>
                  </a:lnTo>
                  <a:lnTo>
                    <a:pt x="288493" y="638452"/>
                  </a:lnTo>
                  <a:lnTo>
                    <a:pt x="281303" y="703988"/>
                  </a:lnTo>
                  <a:lnTo>
                    <a:pt x="274128" y="767154"/>
                  </a:lnTo>
                  <a:lnTo>
                    <a:pt x="266987" y="827611"/>
                  </a:lnTo>
                  <a:lnTo>
                    <a:pt x="260266" y="882040"/>
                  </a:lnTo>
                  <a:lnTo>
                    <a:pt x="253800" y="931590"/>
                  </a:lnTo>
                  <a:lnTo>
                    <a:pt x="247791" y="974433"/>
                  </a:lnTo>
                  <a:lnTo>
                    <a:pt x="237587" y="1035657"/>
                  </a:lnTo>
                  <a:lnTo>
                    <a:pt x="176319" y="1055928"/>
                  </a:lnTo>
                  <a:lnTo>
                    <a:pt x="271819" y="1055928"/>
                  </a:lnTo>
                  <a:lnTo>
                    <a:pt x="282640" y="1001048"/>
                  </a:lnTo>
                  <a:lnTo>
                    <a:pt x="296223" y="905870"/>
                  </a:lnTo>
                  <a:lnTo>
                    <a:pt x="301362" y="865653"/>
                  </a:lnTo>
                  <a:lnTo>
                    <a:pt x="306730" y="821985"/>
                  </a:lnTo>
                  <a:lnTo>
                    <a:pt x="312275" y="775256"/>
                  </a:lnTo>
                  <a:lnTo>
                    <a:pt x="317947" y="725855"/>
                  </a:lnTo>
                  <a:lnTo>
                    <a:pt x="323695" y="674172"/>
                  </a:lnTo>
                  <a:lnTo>
                    <a:pt x="329467" y="620598"/>
                  </a:lnTo>
                  <a:lnTo>
                    <a:pt x="335212" y="565523"/>
                  </a:lnTo>
                  <a:lnTo>
                    <a:pt x="340688" y="511281"/>
                  </a:lnTo>
                  <a:lnTo>
                    <a:pt x="345882" y="458229"/>
                  </a:lnTo>
                  <a:lnTo>
                    <a:pt x="350761" y="406753"/>
                  </a:lnTo>
                  <a:lnTo>
                    <a:pt x="355291" y="357240"/>
                  </a:lnTo>
                  <a:lnTo>
                    <a:pt x="359438" y="310079"/>
                  </a:lnTo>
                  <a:lnTo>
                    <a:pt x="363171" y="265657"/>
                  </a:lnTo>
                  <a:lnTo>
                    <a:pt x="366454" y="224362"/>
                  </a:lnTo>
                  <a:lnTo>
                    <a:pt x="372816" y="128947"/>
                  </a:lnTo>
                  <a:lnTo>
                    <a:pt x="374296" y="77390"/>
                  </a:lnTo>
                  <a:lnTo>
                    <a:pt x="372491" y="55025"/>
                  </a:lnTo>
                  <a:lnTo>
                    <a:pt x="368994" y="47185"/>
                  </a:lnTo>
                  <a:lnTo>
                    <a:pt x="358130" y="38285"/>
                  </a:lnTo>
                  <a:close/>
                </a:path>
              </a:pathLst>
            </a:custGeom>
            <a:solidFill>
              <a:srgbClr val="2367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331265" y="6139814"/>
              <a:ext cx="1043305" cy="862330"/>
            </a:xfrm>
            <a:custGeom>
              <a:avLst/>
              <a:gdLst/>
              <a:ahLst/>
              <a:cxnLst/>
              <a:rect l="l" t="t" r="r" b="b"/>
              <a:pathLst>
                <a:path w="1043305" h="862329">
                  <a:moveTo>
                    <a:pt x="407719" y="0"/>
                  </a:moveTo>
                  <a:lnTo>
                    <a:pt x="338795" y="28306"/>
                  </a:lnTo>
                  <a:lnTo>
                    <a:pt x="310294" y="64424"/>
                  </a:lnTo>
                  <a:lnTo>
                    <a:pt x="286434" y="108758"/>
                  </a:lnTo>
                  <a:lnTo>
                    <a:pt x="267716" y="156486"/>
                  </a:lnTo>
                  <a:lnTo>
                    <a:pt x="254637" y="202786"/>
                  </a:lnTo>
                  <a:lnTo>
                    <a:pt x="247699" y="242836"/>
                  </a:lnTo>
                  <a:lnTo>
                    <a:pt x="240835" y="313780"/>
                  </a:lnTo>
                  <a:lnTo>
                    <a:pt x="234031" y="389543"/>
                  </a:lnTo>
                  <a:lnTo>
                    <a:pt x="228822" y="449862"/>
                  </a:lnTo>
                  <a:lnTo>
                    <a:pt x="226744" y="474472"/>
                  </a:lnTo>
                  <a:lnTo>
                    <a:pt x="215838" y="418284"/>
                  </a:lnTo>
                  <a:lnTo>
                    <a:pt x="209028" y="378871"/>
                  </a:lnTo>
                  <a:lnTo>
                    <a:pt x="203455" y="337617"/>
                  </a:lnTo>
                  <a:lnTo>
                    <a:pt x="196264" y="275907"/>
                  </a:lnTo>
                  <a:lnTo>
                    <a:pt x="192833" y="221315"/>
                  </a:lnTo>
                  <a:lnTo>
                    <a:pt x="191371" y="168852"/>
                  </a:lnTo>
                  <a:lnTo>
                    <a:pt x="186379" y="123277"/>
                  </a:lnTo>
                  <a:lnTo>
                    <a:pt x="172360" y="89347"/>
                  </a:lnTo>
                  <a:lnTo>
                    <a:pt x="143813" y="71818"/>
                  </a:lnTo>
                  <a:lnTo>
                    <a:pt x="114256" y="71383"/>
                  </a:lnTo>
                  <a:lnTo>
                    <a:pt x="88418" y="82138"/>
                  </a:lnTo>
                  <a:lnTo>
                    <a:pt x="47379" y="131584"/>
                  </a:lnTo>
                  <a:lnTo>
                    <a:pt x="31918" y="167461"/>
                  </a:lnTo>
                  <a:lnTo>
                    <a:pt x="19656" y="208896"/>
                  </a:lnTo>
                  <a:lnTo>
                    <a:pt x="10463" y="254482"/>
                  </a:lnTo>
                  <a:lnTo>
                    <a:pt x="4209" y="302811"/>
                  </a:lnTo>
                  <a:lnTo>
                    <a:pt x="765" y="352476"/>
                  </a:lnTo>
                  <a:lnTo>
                    <a:pt x="0" y="402069"/>
                  </a:lnTo>
                  <a:lnTo>
                    <a:pt x="1783" y="450181"/>
                  </a:lnTo>
                  <a:lnTo>
                    <a:pt x="5987" y="495406"/>
                  </a:lnTo>
                  <a:lnTo>
                    <a:pt x="12479" y="536336"/>
                  </a:lnTo>
                  <a:lnTo>
                    <a:pt x="36029" y="608186"/>
                  </a:lnTo>
                  <a:lnTo>
                    <a:pt x="57655" y="643432"/>
                  </a:lnTo>
                  <a:lnTo>
                    <a:pt x="85417" y="677027"/>
                  </a:lnTo>
                  <a:lnTo>
                    <a:pt x="118719" y="708699"/>
                  </a:lnTo>
                  <a:lnTo>
                    <a:pt x="156967" y="738173"/>
                  </a:lnTo>
                  <a:lnTo>
                    <a:pt x="199566" y="765176"/>
                  </a:lnTo>
                  <a:lnTo>
                    <a:pt x="245923" y="789436"/>
                  </a:lnTo>
                  <a:lnTo>
                    <a:pt x="295442" y="810678"/>
                  </a:lnTo>
                  <a:lnTo>
                    <a:pt x="347529" y="828629"/>
                  </a:lnTo>
                  <a:lnTo>
                    <a:pt x="401590" y="843016"/>
                  </a:lnTo>
                  <a:lnTo>
                    <a:pt x="457031" y="853566"/>
                  </a:lnTo>
                  <a:lnTo>
                    <a:pt x="513256" y="860005"/>
                  </a:lnTo>
                  <a:lnTo>
                    <a:pt x="563623" y="861773"/>
                  </a:lnTo>
                  <a:lnTo>
                    <a:pt x="615358" y="859706"/>
                  </a:lnTo>
                  <a:lnTo>
                    <a:pt x="667652" y="854025"/>
                  </a:lnTo>
                  <a:lnTo>
                    <a:pt x="719695" y="844950"/>
                  </a:lnTo>
                  <a:lnTo>
                    <a:pt x="770677" y="832701"/>
                  </a:lnTo>
                  <a:lnTo>
                    <a:pt x="819790" y="817496"/>
                  </a:lnTo>
                  <a:lnTo>
                    <a:pt x="866224" y="799557"/>
                  </a:lnTo>
                  <a:lnTo>
                    <a:pt x="909169" y="779102"/>
                  </a:lnTo>
                  <a:lnTo>
                    <a:pt x="947815" y="756351"/>
                  </a:lnTo>
                  <a:lnTo>
                    <a:pt x="981354" y="731524"/>
                  </a:lnTo>
                  <a:lnTo>
                    <a:pt x="1008975" y="704841"/>
                  </a:lnTo>
                  <a:lnTo>
                    <a:pt x="1043227" y="646785"/>
                  </a:lnTo>
                  <a:lnTo>
                    <a:pt x="989693" y="655515"/>
                  </a:lnTo>
                  <a:lnTo>
                    <a:pt x="950898" y="665100"/>
                  </a:lnTo>
                  <a:lnTo>
                    <a:pt x="920962" y="668840"/>
                  </a:lnTo>
                  <a:lnTo>
                    <a:pt x="894002" y="660031"/>
                  </a:lnTo>
                  <a:lnTo>
                    <a:pt x="863953" y="644741"/>
                  </a:lnTo>
                  <a:lnTo>
                    <a:pt x="850203" y="610620"/>
                  </a:lnTo>
                  <a:lnTo>
                    <a:pt x="847050" y="561439"/>
                  </a:lnTo>
                  <a:lnTo>
                    <a:pt x="848790" y="500964"/>
                  </a:lnTo>
                  <a:lnTo>
                    <a:pt x="852824" y="461257"/>
                  </a:lnTo>
                  <a:lnTo>
                    <a:pt x="860772" y="413666"/>
                  </a:lnTo>
                  <a:lnTo>
                    <a:pt x="869976" y="361328"/>
                  </a:lnTo>
                  <a:lnTo>
                    <a:pt x="877778" y="307381"/>
                  </a:lnTo>
                  <a:lnTo>
                    <a:pt x="881520" y="254961"/>
                  </a:lnTo>
                  <a:lnTo>
                    <a:pt x="878544" y="207206"/>
                  </a:lnTo>
                  <a:lnTo>
                    <a:pt x="866192" y="167253"/>
                  </a:lnTo>
                  <a:lnTo>
                    <a:pt x="841805" y="138239"/>
                  </a:lnTo>
                  <a:lnTo>
                    <a:pt x="816184" y="127780"/>
                  </a:lnTo>
                  <a:lnTo>
                    <a:pt x="789906" y="131326"/>
                  </a:lnTo>
                  <a:lnTo>
                    <a:pt x="738512" y="173994"/>
                  </a:lnTo>
                  <a:lnTo>
                    <a:pt x="714964" y="209894"/>
                  </a:lnTo>
                  <a:lnTo>
                    <a:pt x="693892" y="253358"/>
                  </a:lnTo>
                  <a:lnTo>
                    <a:pt x="676080" y="302776"/>
                  </a:lnTo>
                  <a:lnTo>
                    <a:pt x="662310" y="356538"/>
                  </a:lnTo>
                  <a:lnTo>
                    <a:pt x="653368" y="413032"/>
                  </a:lnTo>
                  <a:lnTo>
                    <a:pt x="650035" y="470649"/>
                  </a:lnTo>
                  <a:lnTo>
                    <a:pt x="634359" y="374908"/>
                  </a:lnTo>
                  <a:lnTo>
                    <a:pt x="628921" y="316272"/>
                  </a:lnTo>
                  <a:lnTo>
                    <a:pt x="633533" y="270693"/>
                  </a:lnTo>
                  <a:lnTo>
                    <a:pt x="648003" y="214122"/>
                  </a:lnTo>
                  <a:lnTo>
                    <a:pt x="660991" y="159754"/>
                  </a:lnTo>
                  <a:lnTo>
                    <a:pt x="667321" y="110233"/>
                  </a:lnTo>
                  <a:lnTo>
                    <a:pt x="664453" y="67752"/>
                  </a:lnTo>
                  <a:lnTo>
                    <a:pt x="649844" y="34501"/>
                  </a:lnTo>
                  <a:lnTo>
                    <a:pt x="620952" y="12674"/>
                  </a:lnTo>
                  <a:lnTo>
                    <a:pt x="576091" y="5380"/>
                  </a:lnTo>
                  <a:lnTo>
                    <a:pt x="536481" y="16660"/>
                  </a:lnTo>
                  <a:lnTo>
                    <a:pt x="506563" y="38568"/>
                  </a:lnTo>
                  <a:lnTo>
                    <a:pt x="490777" y="63157"/>
                  </a:lnTo>
                  <a:lnTo>
                    <a:pt x="492480" y="33638"/>
                  </a:lnTo>
                  <a:lnTo>
                    <a:pt x="484395" y="17219"/>
                  </a:lnTo>
                  <a:lnTo>
                    <a:pt x="458737" y="7980"/>
                  </a:lnTo>
                  <a:lnTo>
                    <a:pt x="407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4361414" y="6735216"/>
              <a:ext cx="1013460" cy="266700"/>
            </a:xfrm>
            <a:custGeom>
              <a:avLst/>
              <a:gdLst/>
              <a:ahLst/>
              <a:cxnLst/>
              <a:rect l="l" t="t" r="r" b="b"/>
              <a:pathLst>
                <a:path w="1013459" h="266700">
                  <a:moveTo>
                    <a:pt x="0" y="0"/>
                  </a:moveTo>
                  <a:lnTo>
                    <a:pt x="18101" y="33866"/>
                  </a:lnTo>
                  <a:lnTo>
                    <a:pt x="41906" y="66358"/>
                  </a:lnTo>
                  <a:lnTo>
                    <a:pt x="70913" y="97242"/>
                  </a:lnTo>
                  <a:lnTo>
                    <a:pt x="104619" y="126287"/>
                  </a:lnTo>
                  <a:lnTo>
                    <a:pt x="142522" y="153261"/>
                  </a:lnTo>
                  <a:lnTo>
                    <a:pt x="184118" y="177931"/>
                  </a:lnTo>
                  <a:lnTo>
                    <a:pt x="228905" y="200067"/>
                  </a:lnTo>
                  <a:lnTo>
                    <a:pt x="276380" y="219436"/>
                  </a:lnTo>
                  <a:lnTo>
                    <a:pt x="326040" y="235806"/>
                  </a:lnTo>
                  <a:lnTo>
                    <a:pt x="377384" y="248945"/>
                  </a:lnTo>
                  <a:lnTo>
                    <a:pt x="429907" y="258622"/>
                  </a:lnTo>
                  <a:lnTo>
                    <a:pt x="483108" y="264604"/>
                  </a:lnTo>
                  <a:lnTo>
                    <a:pt x="533474" y="266371"/>
                  </a:lnTo>
                  <a:lnTo>
                    <a:pt x="585209" y="264304"/>
                  </a:lnTo>
                  <a:lnTo>
                    <a:pt x="637503" y="258624"/>
                  </a:lnTo>
                  <a:lnTo>
                    <a:pt x="689546" y="249549"/>
                  </a:lnTo>
                  <a:lnTo>
                    <a:pt x="740529" y="237299"/>
                  </a:lnTo>
                  <a:lnTo>
                    <a:pt x="789642" y="222095"/>
                  </a:lnTo>
                  <a:lnTo>
                    <a:pt x="836075" y="204155"/>
                  </a:lnTo>
                  <a:lnTo>
                    <a:pt x="879020" y="183700"/>
                  </a:lnTo>
                  <a:lnTo>
                    <a:pt x="917667" y="160949"/>
                  </a:lnTo>
                  <a:lnTo>
                    <a:pt x="951205" y="136123"/>
                  </a:lnTo>
                  <a:lnTo>
                    <a:pt x="978826" y="109440"/>
                  </a:lnTo>
                  <a:lnTo>
                    <a:pt x="1013079" y="51384"/>
                  </a:lnTo>
                  <a:lnTo>
                    <a:pt x="959544" y="60113"/>
                  </a:lnTo>
                  <a:lnTo>
                    <a:pt x="920750" y="69699"/>
                  </a:lnTo>
                  <a:lnTo>
                    <a:pt x="890813" y="73438"/>
                  </a:lnTo>
                  <a:lnTo>
                    <a:pt x="863854" y="64630"/>
                  </a:lnTo>
                  <a:lnTo>
                    <a:pt x="852751" y="62230"/>
                  </a:lnTo>
                  <a:lnTo>
                    <a:pt x="843518" y="57877"/>
                  </a:lnTo>
                  <a:lnTo>
                    <a:pt x="835975" y="51671"/>
                  </a:lnTo>
                  <a:lnTo>
                    <a:pt x="829945" y="43713"/>
                  </a:lnTo>
                  <a:lnTo>
                    <a:pt x="784701" y="60610"/>
                  </a:lnTo>
                  <a:lnTo>
                    <a:pt x="740902" y="81023"/>
                  </a:lnTo>
                  <a:lnTo>
                    <a:pt x="697813" y="102856"/>
                  </a:lnTo>
                  <a:lnTo>
                    <a:pt x="654702" y="124013"/>
                  </a:lnTo>
                  <a:lnTo>
                    <a:pt x="610836" y="142399"/>
                  </a:lnTo>
                  <a:lnTo>
                    <a:pt x="565482" y="155917"/>
                  </a:lnTo>
                  <a:lnTo>
                    <a:pt x="517906" y="162471"/>
                  </a:lnTo>
                  <a:lnTo>
                    <a:pt x="470728" y="163611"/>
                  </a:lnTo>
                  <a:lnTo>
                    <a:pt x="423521" y="162325"/>
                  </a:lnTo>
                  <a:lnTo>
                    <a:pt x="376468" y="158461"/>
                  </a:lnTo>
                  <a:lnTo>
                    <a:pt x="329755" y="151872"/>
                  </a:lnTo>
                  <a:lnTo>
                    <a:pt x="283566" y="142410"/>
                  </a:lnTo>
                  <a:lnTo>
                    <a:pt x="238085" y="129924"/>
                  </a:lnTo>
                  <a:lnTo>
                    <a:pt x="193497" y="114266"/>
                  </a:lnTo>
                  <a:lnTo>
                    <a:pt x="149987" y="95288"/>
                  </a:lnTo>
                  <a:lnTo>
                    <a:pt x="110978" y="74293"/>
                  </a:lnTo>
                  <a:lnTo>
                    <a:pt x="72612" y="51630"/>
                  </a:lnTo>
                  <a:lnTo>
                    <a:pt x="35436" y="269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A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311871" y="6120320"/>
              <a:ext cx="1085215" cy="901065"/>
            </a:xfrm>
            <a:custGeom>
              <a:avLst/>
              <a:gdLst/>
              <a:ahLst/>
              <a:cxnLst/>
              <a:rect l="l" t="t" r="r" b="b"/>
              <a:pathLst>
                <a:path w="1085215" h="901065">
                  <a:moveTo>
                    <a:pt x="1084592" y="662597"/>
                  </a:moveTo>
                  <a:lnTo>
                    <a:pt x="1041539" y="669264"/>
                  </a:lnTo>
                  <a:lnTo>
                    <a:pt x="1026147" y="698119"/>
                  </a:lnTo>
                  <a:lnTo>
                    <a:pt x="1002563" y="725487"/>
                  </a:lnTo>
                  <a:lnTo>
                    <a:pt x="971778" y="751090"/>
                  </a:lnTo>
                  <a:lnTo>
                    <a:pt x="934770" y="774687"/>
                  </a:lnTo>
                  <a:lnTo>
                    <a:pt x="892543" y="796010"/>
                  </a:lnTo>
                  <a:lnTo>
                    <a:pt x="846099" y="814806"/>
                  </a:lnTo>
                  <a:lnTo>
                    <a:pt x="796404" y="830834"/>
                  </a:lnTo>
                  <a:lnTo>
                    <a:pt x="744474" y="843838"/>
                  </a:lnTo>
                  <a:lnTo>
                    <a:pt x="691299" y="853554"/>
                  </a:lnTo>
                  <a:lnTo>
                    <a:pt x="637857" y="859726"/>
                  </a:lnTo>
                  <a:lnTo>
                    <a:pt x="585152" y="862114"/>
                  </a:lnTo>
                  <a:lnTo>
                    <a:pt x="534174" y="860437"/>
                  </a:lnTo>
                  <a:lnTo>
                    <a:pt x="478396" y="854062"/>
                  </a:lnTo>
                  <a:lnTo>
                    <a:pt x="423811" y="843661"/>
                  </a:lnTo>
                  <a:lnTo>
                    <a:pt x="370941" y="829551"/>
                  </a:lnTo>
                  <a:lnTo>
                    <a:pt x="320306" y="812038"/>
                  </a:lnTo>
                  <a:lnTo>
                    <a:pt x="272453" y="791400"/>
                  </a:lnTo>
                  <a:lnTo>
                    <a:pt x="227876" y="767969"/>
                  </a:lnTo>
                  <a:lnTo>
                    <a:pt x="187121" y="742035"/>
                  </a:lnTo>
                  <a:lnTo>
                    <a:pt x="150698" y="713905"/>
                  </a:lnTo>
                  <a:lnTo>
                    <a:pt x="119151" y="683882"/>
                  </a:lnTo>
                  <a:lnTo>
                    <a:pt x="92989" y="652259"/>
                  </a:lnTo>
                  <a:lnTo>
                    <a:pt x="72745" y="619366"/>
                  </a:lnTo>
                  <a:lnTo>
                    <a:pt x="49733" y="547039"/>
                  </a:lnTo>
                  <a:lnTo>
                    <a:pt x="43167" y="501827"/>
                  </a:lnTo>
                  <a:lnTo>
                    <a:pt x="39395" y="451777"/>
                  </a:lnTo>
                  <a:lnTo>
                    <a:pt x="38569" y="398856"/>
                  </a:lnTo>
                  <a:lnTo>
                    <a:pt x="40830" y="344995"/>
                  </a:lnTo>
                  <a:lnTo>
                    <a:pt x="46355" y="292176"/>
                  </a:lnTo>
                  <a:lnTo>
                    <a:pt x="55270" y="242328"/>
                  </a:lnTo>
                  <a:lnTo>
                    <a:pt x="67729" y="197421"/>
                  </a:lnTo>
                  <a:lnTo>
                    <a:pt x="83883" y="159385"/>
                  </a:lnTo>
                  <a:lnTo>
                    <a:pt x="116471" y="118884"/>
                  </a:lnTo>
                  <a:lnTo>
                    <a:pt x="144170" y="108839"/>
                  </a:lnTo>
                  <a:lnTo>
                    <a:pt x="159397" y="110045"/>
                  </a:lnTo>
                  <a:lnTo>
                    <a:pt x="186550" y="143954"/>
                  </a:lnTo>
                  <a:lnTo>
                    <a:pt x="192659" y="222783"/>
                  </a:lnTo>
                  <a:lnTo>
                    <a:pt x="193078" y="241249"/>
                  </a:lnTo>
                  <a:lnTo>
                    <a:pt x="193725" y="259930"/>
                  </a:lnTo>
                  <a:lnTo>
                    <a:pt x="206425" y="372465"/>
                  </a:lnTo>
                  <a:lnTo>
                    <a:pt x="216395" y="436168"/>
                  </a:lnTo>
                  <a:lnTo>
                    <a:pt x="224155" y="480593"/>
                  </a:lnTo>
                  <a:lnTo>
                    <a:pt x="247154" y="513092"/>
                  </a:lnTo>
                  <a:lnTo>
                    <a:pt x="256679" y="512559"/>
                  </a:lnTo>
                  <a:lnTo>
                    <a:pt x="264426" y="505091"/>
                  </a:lnTo>
                  <a:lnTo>
                    <a:pt x="265188" y="495579"/>
                  </a:lnTo>
                  <a:lnTo>
                    <a:pt x="266598" y="478751"/>
                  </a:lnTo>
                  <a:lnTo>
                    <a:pt x="270167" y="436930"/>
                  </a:lnTo>
                  <a:lnTo>
                    <a:pt x="275120" y="380390"/>
                  </a:lnTo>
                  <a:lnTo>
                    <a:pt x="280708" y="319430"/>
                  </a:lnTo>
                  <a:lnTo>
                    <a:pt x="286143" y="264325"/>
                  </a:lnTo>
                  <a:lnTo>
                    <a:pt x="293573" y="222707"/>
                  </a:lnTo>
                  <a:lnTo>
                    <a:pt x="307695" y="174955"/>
                  </a:lnTo>
                  <a:lnTo>
                    <a:pt x="327660" y="126809"/>
                  </a:lnTo>
                  <a:lnTo>
                    <a:pt x="352628" y="84035"/>
                  </a:lnTo>
                  <a:lnTo>
                    <a:pt x="381774" y="52374"/>
                  </a:lnTo>
                  <a:lnTo>
                    <a:pt x="413778" y="38214"/>
                  </a:lnTo>
                  <a:lnTo>
                    <a:pt x="424319" y="38468"/>
                  </a:lnTo>
                  <a:lnTo>
                    <a:pt x="463207" y="48958"/>
                  </a:lnTo>
                  <a:lnTo>
                    <a:pt x="483006" y="62877"/>
                  </a:lnTo>
                  <a:lnTo>
                    <a:pt x="490156" y="75285"/>
                  </a:lnTo>
                  <a:lnTo>
                    <a:pt x="490677" y="78524"/>
                  </a:lnTo>
                  <a:lnTo>
                    <a:pt x="489369" y="81026"/>
                  </a:lnTo>
                  <a:lnTo>
                    <a:pt x="477977" y="108496"/>
                  </a:lnTo>
                  <a:lnTo>
                    <a:pt x="463931" y="146989"/>
                  </a:lnTo>
                  <a:lnTo>
                    <a:pt x="448500" y="194310"/>
                  </a:lnTo>
                  <a:lnTo>
                    <a:pt x="432981" y="248285"/>
                  </a:lnTo>
                  <a:lnTo>
                    <a:pt x="418642" y="306743"/>
                  </a:lnTo>
                  <a:lnTo>
                    <a:pt x="406755" y="367474"/>
                  </a:lnTo>
                  <a:lnTo>
                    <a:pt x="398614" y="428332"/>
                  </a:lnTo>
                  <a:lnTo>
                    <a:pt x="395490" y="487108"/>
                  </a:lnTo>
                  <a:lnTo>
                    <a:pt x="398665" y="541629"/>
                  </a:lnTo>
                  <a:lnTo>
                    <a:pt x="401116" y="548792"/>
                  </a:lnTo>
                  <a:lnTo>
                    <a:pt x="405968" y="554291"/>
                  </a:lnTo>
                  <a:lnTo>
                    <a:pt x="412521" y="557555"/>
                  </a:lnTo>
                  <a:lnTo>
                    <a:pt x="420128" y="558076"/>
                  </a:lnTo>
                  <a:lnTo>
                    <a:pt x="427342" y="555625"/>
                  </a:lnTo>
                  <a:lnTo>
                    <a:pt x="432854" y="550773"/>
                  </a:lnTo>
                  <a:lnTo>
                    <a:pt x="436130" y="544220"/>
                  </a:lnTo>
                  <a:lnTo>
                    <a:pt x="436638" y="536638"/>
                  </a:lnTo>
                  <a:lnTo>
                    <a:pt x="433755" y="478878"/>
                  </a:lnTo>
                  <a:lnTo>
                    <a:pt x="438188" y="416394"/>
                  </a:lnTo>
                  <a:lnTo>
                    <a:pt x="448195" y="352082"/>
                  </a:lnTo>
                  <a:lnTo>
                    <a:pt x="462026" y="288823"/>
                  </a:lnTo>
                  <a:lnTo>
                    <a:pt x="477964" y="229501"/>
                  </a:lnTo>
                  <a:lnTo>
                    <a:pt x="494245" y="176987"/>
                  </a:lnTo>
                  <a:lnTo>
                    <a:pt x="509143" y="134150"/>
                  </a:lnTo>
                  <a:lnTo>
                    <a:pt x="526161" y="92646"/>
                  </a:lnTo>
                  <a:lnTo>
                    <a:pt x="528459" y="88328"/>
                  </a:lnTo>
                  <a:lnTo>
                    <a:pt x="532892" y="79629"/>
                  </a:lnTo>
                  <a:lnTo>
                    <a:pt x="567067" y="51993"/>
                  </a:lnTo>
                  <a:lnTo>
                    <a:pt x="595731" y="44030"/>
                  </a:lnTo>
                  <a:lnTo>
                    <a:pt x="613537" y="44437"/>
                  </a:lnTo>
                  <a:lnTo>
                    <a:pt x="632980" y="49822"/>
                  </a:lnTo>
                  <a:lnTo>
                    <a:pt x="656704" y="69862"/>
                  </a:lnTo>
                  <a:lnTo>
                    <a:pt x="667219" y="105498"/>
                  </a:lnTo>
                  <a:lnTo>
                    <a:pt x="664603" y="157962"/>
                  </a:lnTo>
                  <a:lnTo>
                    <a:pt x="648982" y="228511"/>
                  </a:lnTo>
                  <a:lnTo>
                    <a:pt x="638848" y="292430"/>
                  </a:lnTo>
                  <a:lnTo>
                    <a:pt x="637755" y="361416"/>
                  </a:lnTo>
                  <a:lnTo>
                    <a:pt x="641908" y="424929"/>
                  </a:lnTo>
                  <a:lnTo>
                    <a:pt x="647471" y="472414"/>
                  </a:lnTo>
                  <a:lnTo>
                    <a:pt x="663930" y="508406"/>
                  </a:lnTo>
                  <a:lnTo>
                    <a:pt x="671080" y="509155"/>
                  </a:lnTo>
                  <a:lnTo>
                    <a:pt x="677938" y="507263"/>
                  </a:lnTo>
                  <a:lnTo>
                    <a:pt x="683501" y="503097"/>
                  </a:lnTo>
                  <a:lnTo>
                    <a:pt x="687235" y="497230"/>
                  </a:lnTo>
                  <a:lnTo>
                    <a:pt x="688594" y="490194"/>
                  </a:lnTo>
                  <a:lnTo>
                    <a:pt x="692556" y="427659"/>
                  </a:lnTo>
                  <a:lnTo>
                    <a:pt x="703072" y="367601"/>
                  </a:lnTo>
                  <a:lnTo>
                    <a:pt x="718908" y="311924"/>
                  </a:lnTo>
                  <a:lnTo>
                    <a:pt x="738822" y="262534"/>
                  </a:lnTo>
                  <a:lnTo>
                    <a:pt x="761568" y="221335"/>
                  </a:lnTo>
                  <a:lnTo>
                    <a:pt x="785926" y="190233"/>
                  </a:lnTo>
                  <a:lnTo>
                    <a:pt x="821169" y="167081"/>
                  </a:lnTo>
                  <a:lnTo>
                    <a:pt x="831138" y="166077"/>
                  </a:lnTo>
                  <a:lnTo>
                    <a:pt x="840701" y="168135"/>
                  </a:lnTo>
                  <a:lnTo>
                    <a:pt x="850023" y="173253"/>
                  </a:lnTo>
                  <a:lnTo>
                    <a:pt x="872413" y="204444"/>
                  </a:lnTo>
                  <a:lnTo>
                    <a:pt x="881138" y="250393"/>
                  </a:lnTo>
                  <a:lnTo>
                    <a:pt x="879983" y="305447"/>
                  </a:lnTo>
                  <a:lnTo>
                    <a:pt x="872705" y="363943"/>
                  </a:lnTo>
                  <a:lnTo>
                    <a:pt x="863104" y="420217"/>
                  </a:lnTo>
                  <a:lnTo>
                    <a:pt x="858177" y="447840"/>
                  </a:lnTo>
                  <a:lnTo>
                    <a:pt x="853859" y="474052"/>
                  </a:lnTo>
                  <a:lnTo>
                    <a:pt x="850633" y="498259"/>
                  </a:lnTo>
                  <a:lnTo>
                    <a:pt x="849007" y="519798"/>
                  </a:lnTo>
                  <a:lnTo>
                    <a:pt x="847852" y="569125"/>
                  </a:lnTo>
                  <a:lnTo>
                    <a:pt x="850214" y="615276"/>
                  </a:lnTo>
                  <a:lnTo>
                    <a:pt x="859612" y="654265"/>
                  </a:lnTo>
                  <a:lnTo>
                    <a:pt x="892797" y="689813"/>
                  </a:lnTo>
                  <a:lnTo>
                    <a:pt x="924966" y="694004"/>
                  </a:lnTo>
                  <a:lnTo>
                    <a:pt x="943864" y="690448"/>
                  </a:lnTo>
                  <a:lnTo>
                    <a:pt x="946035" y="689838"/>
                  </a:lnTo>
                  <a:lnTo>
                    <a:pt x="948194" y="689267"/>
                  </a:lnTo>
                  <a:lnTo>
                    <a:pt x="950226" y="688695"/>
                  </a:lnTo>
                  <a:lnTo>
                    <a:pt x="941717" y="687514"/>
                  </a:lnTo>
                  <a:lnTo>
                    <a:pt x="934097" y="685241"/>
                  </a:lnTo>
                  <a:lnTo>
                    <a:pt x="902982" y="651840"/>
                  </a:lnTo>
                  <a:lnTo>
                    <a:pt x="887056" y="598500"/>
                  </a:lnTo>
                  <a:lnTo>
                    <a:pt x="886206" y="559663"/>
                  </a:lnTo>
                  <a:lnTo>
                    <a:pt x="887234" y="521119"/>
                  </a:lnTo>
                  <a:lnTo>
                    <a:pt x="888796" y="501396"/>
                  </a:lnTo>
                  <a:lnTo>
                    <a:pt x="891870" y="478599"/>
                  </a:lnTo>
                  <a:lnTo>
                    <a:pt x="895985" y="453542"/>
                  </a:lnTo>
                  <a:lnTo>
                    <a:pt x="900684" y="426974"/>
                  </a:lnTo>
                  <a:lnTo>
                    <a:pt x="909955" y="373164"/>
                  </a:lnTo>
                  <a:lnTo>
                    <a:pt x="917282" y="318008"/>
                  </a:lnTo>
                  <a:lnTo>
                    <a:pt x="919911" y="264426"/>
                  </a:lnTo>
                  <a:lnTo>
                    <a:pt x="915136" y="215315"/>
                  </a:lnTo>
                  <a:lnTo>
                    <a:pt x="900188" y="173596"/>
                  </a:lnTo>
                  <a:lnTo>
                    <a:pt x="872375" y="142163"/>
                  </a:lnTo>
                  <a:lnTo>
                    <a:pt x="853757" y="132207"/>
                  </a:lnTo>
                  <a:lnTo>
                    <a:pt x="834047" y="128016"/>
                  </a:lnTo>
                  <a:lnTo>
                    <a:pt x="813714" y="129628"/>
                  </a:lnTo>
                  <a:lnTo>
                    <a:pt x="765098" y="157226"/>
                  </a:lnTo>
                  <a:lnTo>
                    <a:pt x="738657" y="187312"/>
                  </a:lnTo>
                  <a:lnTo>
                    <a:pt x="714540" y="225767"/>
                  </a:lnTo>
                  <a:lnTo>
                    <a:pt x="693381" y="271056"/>
                  </a:lnTo>
                  <a:lnTo>
                    <a:pt x="675779" y="321614"/>
                  </a:lnTo>
                  <a:lnTo>
                    <a:pt x="676059" y="311581"/>
                  </a:lnTo>
                  <a:lnTo>
                    <a:pt x="679462" y="270637"/>
                  </a:lnTo>
                  <a:lnTo>
                    <a:pt x="691705" y="216369"/>
                  </a:lnTo>
                  <a:lnTo>
                    <a:pt x="697001" y="193624"/>
                  </a:lnTo>
                  <a:lnTo>
                    <a:pt x="701357" y="170789"/>
                  </a:lnTo>
                  <a:lnTo>
                    <a:pt x="704469" y="148170"/>
                  </a:lnTo>
                  <a:lnTo>
                    <a:pt x="705573" y="105651"/>
                  </a:lnTo>
                  <a:lnTo>
                    <a:pt x="698093" y="67602"/>
                  </a:lnTo>
                  <a:lnTo>
                    <a:pt x="679615" y="36436"/>
                  </a:lnTo>
                  <a:lnTo>
                    <a:pt x="647712" y="14528"/>
                  </a:lnTo>
                  <a:lnTo>
                    <a:pt x="623989" y="7442"/>
                  </a:lnTo>
                  <a:lnTo>
                    <a:pt x="599554" y="5562"/>
                  </a:lnTo>
                  <a:lnTo>
                    <a:pt x="575005" y="8864"/>
                  </a:lnTo>
                  <a:lnTo>
                    <a:pt x="531749" y="28333"/>
                  </a:lnTo>
                  <a:lnTo>
                    <a:pt x="515239" y="41770"/>
                  </a:lnTo>
                  <a:lnTo>
                    <a:pt x="503123" y="29044"/>
                  </a:lnTo>
                  <a:lnTo>
                    <a:pt x="485495" y="17272"/>
                  </a:lnTo>
                  <a:lnTo>
                    <a:pt x="461340" y="7454"/>
                  </a:lnTo>
                  <a:lnTo>
                    <a:pt x="429653" y="571"/>
                  </a:lnTo>
                  <a:lnTo>
                    <a:pt x="411353" y="0"/>
                  </a:lnTo>
                  <a:lnTo>
                    <a:pt x="393293" y="3429"/>
                  </a:lnTo>
                  <a:lnTo>
                    <a:pt x="358279" y="22237"/>
                  </a:lnTo>
                  <a:lnTo>
                    <a:pt x="323151" y="59613"/>
                  </a:lnTo>
                  <a:lnTo>
                    <a:pt x="294144" y="108229"/>
                  </a:lnTo>
                  <a:lnTo>
                    <a:pt x="271691" y="161963"/>
                  </a:lnTo>
                  <a:lnTo>
                    <a:pt x="256209" y="214718"/>
                  </a:lnTo>
                  <a:lnTo>
                    <a:pt x="248170" y="260362"/>
                  </a:lnTo>
                  <a:lnTo>
                    <a:pt x="242417" y="318338"/>
                  </a:lnTo>
                  <a:lnTo>
                    <a:pt x="240423" y="339547"/>
                  </a:lnTo>
                  <a:lnTo>
                    <a:pt x="238912" y="328168"/>
                  </a:lnTo>
                  <a:lnTo>
                    <a:pt x="232943" y="275539"/>
                  </a:lnTo>
                  <a:lnTo>
                    <a:pt x="230898" y="221945"/>
                  </a:lnTo>
                  <a:lnTo>
                    <a:pt x="228828" y="171996"/>
                  </a:lnTo>
                  <a:lnTo>
                    <a:pt x="221208" y="126746"/>
                  </a:lnTo>
                  <a:lnTo>
                    <a:pt x="202501" y="91757"/>
                  </a:lnTo>
                  <a:lnTo>
                    <a:pt x="167144" y="72567"/>
                  </a:lnTo>
                  <a:lnTo>
                    <a:pt x="141897" y="70637"/>
                  </a:lnTo>
                  <a:lnTo>
                    <a:pt x="118033" y="75374"/>
                  </a:lnTo>
                  <a:lnTo>
                    <a:pt x="75704" y="104432"/>
                  </a:lnTo>
                  <a:lnTo>
                    <a:pt x="52717" y="137147"/>
                  </a:lnTo>
                  <a:lnTo>
                    <a:pt x="34112" y="178689"/>
                  </a:lnTo>
                  <a:lnTo>
                    <a:pt x="19697" y="227126"/>
                  </a:lnTo>
                  <a:lnTo>
                    <a:pt x="9334" y="280517"/>
                  </a:lnTo>
                  <a:lnTo>
                    <a:pt x="2819" y="336943"/>
                  </a:lnTo>
                  <a:lnTo>
                    <a:pt x="0" y="394449"/>
                  </a:lnTo>
                  <a:lnTo>
                    <a:pt x="698" y="451104"/>
                  </a:lnTo>
                  <a:lnTo>
                    <a:pt x="4749" y="504977"/>
                  </a:lnTo>
                  <a:lnTo>
                    <a:pt x="11988" y="554139"/>
                  </a:lnTo>
                  <a:lnTo>
                    <a:pt x="22237" y="596633"/>
                  </a:lnTo>
                  <a:lnTo>
                    <a:pt x="37338" y="634174"/>
                  </a:lnTo>
                  <a:lnTo>
                    <a:pt x="59334" y="670826"/>
                  </a:lnTo>
                  <a:lnTo>
                    <a:pt x="87871" y="706247"/>
                  </a:lnTo>
                  <a:lnTo>
                    <a:pt x="122631" y="740029"/>
                  </a:lnTo>
                  <a:lnTo>
                    <a:pt x="163258" y="771829"/>
                  </a:lnTo>
                  <a:lnTo>
                    <a:pt x="209435" y="801255"/>
                  </a:lnTo>
                  <a:lnTo>
                    <a:pt x="250888" y="823239"/>
                  </a:lnTo>
                  <a:lnTo>
                    <a:pt x="294462" y="842721"/>
                  </a:lnTo>
                  <a:lnTo>
                    <a:pt x="339801" y="859574"/>
                  </a:lnTo>
                  <a:lnTo>
                    <a:pt x="386511" y="873709"/>
                  </a:lnTo>
                  <a:lnTo>
                    <a:pt x="434238" y="884986"/>
                  </a:lnTo>
                  <a:lnTo>
                    <a:pt x="482600" y="893318"/>
                  </a:lnTo>
                  <a:lnTo>
                    <a:pt x="531253" y="898575"/>
                  </a:lnTo>
                  <a:lnTo>
                    <a:pt x="581609" y="900531"/>
                  </a:lnTo>
                  <a:lnTo>
                    <a:pt x="633209" y="898956"/>
                  </a:lnTo>
                  <a:lnTo>
                    <a:pt x="685317" y="894016"/>
                  </a:lnTo>
                  <a:lnTo>
                    <a:pt x="737222" y="885875"/>
                  </a:lnTo>
                  <a:lnTo>
                    <a:pt x="788174" y="874674"/>
                  </a:lnTo>
                  <a:lnTo>
                    <a:pt x="837463" y="860590"/>
                  </a:lnTo>
                  <a:lnTo>
                    <a:pt x="884351" y="843762"/>
                  </a:lnTo>
                  <a:lnTo>
                    <a:pt x="928128" y="824357"/>
                  </a:lnTo>
                  <a:lnTo>
                    <a:pt x="968057" y="802538"/>
                  </a:lnTo>
                  <a:lnTo>
                    <a:pt x="1003414" y="778446"/>
                  </a:lnTo>
                  <a:lnTo>
                    <a:pt x="1033462" y="752259"/>
                  </a:lnTo>
                  <a:lnTo>
                    <a:pt x="1074775" y="694169"/>
                  </a:lnTo>
                  <a:lnTo>
                    <a:pt x="1084592" y="662597"/>
                  </a:lnTo>
                  <a:close/>
                </a:path>
              </a:pathLst>
            </a:custGeom>
            <a:solidFill>
              <a:srgbClr val="898F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/>
          <p:nvPr/>
        </p:nvSpPr>
        <p:spPr>
          <a:xfrm>
            <a:off x="627255" y="3105264"/>
            <a:ext cx="10953115" cy="1842135"/>
          </a:xfrm>
          <a:custGeom>
            <a:avLst/>
            <a:gdLst/>
            <a:ahLst/>
            <a:cxnLst/>
            <a:rect l="l" t="t" r="r" b="b"/>
            <a:pathLst>
              <a:path w="10953115" h="1842135">
                <a:moveTo>
                  <a:pt x="10628411" y="0"/>
                </a:moveTo>
                <a:lnTo>
                  <a:pt x="324217" y="0"/>
                </a:lnTo>
                <a:lnTo>
                  <a:pt x="316256" y="97"/>
                </a:lnTo>
                <a:lnTo>
                  <a:pt x="276644" y="3506"/>
                </a:lnTo>
                <a:lnTo>
                  <a:pt x="237745" y="11737"/>
                </a:lnTo>
                <a:lnTo>
                  <a:pt x="200144" y="24663"/>
                </a:lnTo>
                <a:lnTo>
                  <a:pt x="164409" y="42101"/>
                </a:lnTo>
                <a:lnTo>
                  <a:pt x="131081" y="63777"/>
                </a:lnTo>
                <a:lnTo>
                  <a:pt x="100658" y="89374"/>
                </a:lnTo>
                <a:lnTo>
                  <a:pt x="73596" y="118491"/>
                </a:lnTo>
                <a:lnTo>
                  <a:pt x="50299" y="150713"/>
                </a:lnTo>
                <a:lnTo>
                  <a:pt x="31128" y="185532"/>
                </a:lnTo>
                <a:lnTo>
                  <a:pt x="16366" y="222437"/>
                </a:lnTo>
                <a:lnTo>
                  <a:pt x="6231" y="260883"/>
                </a:lnTo>
                <a:lnTo>
                  <a:pt x="879" y="300270"/>
                </a:lnTo>
                <a:lnTo>
                  <a:pt x="0" y="324116"/>
                </a:lnTo>
                <a:lnTo>
                  <a:pt x="0" y="1517751"/>
                </a:lnTo>
                <a:lnTo>
                  <a:pt x="2441" y="1557430"/>
                </a:lnTo>
                <a:lnTo>
                  <a:pt x="9718" y="1596504"/>
                </a:lnTo>
                <a:lnTo>
                  <a:pt x="21726" y="1634393"/>
                </a:lnTo>
                <a:lnTo>
                  <a:pt x="38284" y="1670532"/>
                </a:lnTo>
                <a:lnTo>
                  <a:pt x="59143" y="1704385"/>
                </a:lnTo>
                <a:lnTo>
                  <a:pt x="83989" y="1735412"/>
                </a:lnTo>
                <a:lnTo>
                  <a:pt x="112444" y="1763169"/>
                </a:lnTo>
                <a:lnTo>
                  <a:pt x="144090" y="1787245"/>
                </a:lnTo>
                <a:lnTo>
                  <a:pt x="178447" y="1807255"/>
                </a:lnTo>
                <a:lnTo>
                  <a:pt x="214989" y="1822918"/>
                </a:lnTo>
                <a:lnTo>
                  <a:pt x="253177" y="1833986"/>
                </a:lnTo>
                <a:lnTo>
                  <a:pt x="292437" y="1840306"/>
                </a:lnTo>
                <a:lnTo>
                  <a:pt x="324217" y="1841868"/>
                </a:lnTo>
                <a:lnTo>
                  <a:pt x="10628411" y="1841868"/>
                </a:lnTo>
                <a:lnTo>
                  <a:pt x="10668110" y="1839429"/>
                </a:lnTo>
                <a:lnTo>
                  <a:pt x="10707196" y="1832152"/>
                </a:lnTo>
                <a:lnTo>
                  <a:pt x="10745096" y="1820147"/>
                </a:lnTo>
                <a:lnTo>
                  <a:pt x="10781243" y="1803590"/>
                </a:lnTo>
                <a:lnTo>
                  <a:pt x="10815103" y="1782740"/>
                </a:lnTo>
                <a:lnTo>
                  <a:pt x="10846146" y="1757902"/>
                </a:lnTo>
                <a:lnTo>
                  <a:pt x="10873911" y="1729453"/>
                </a:lnTo>
                <a:lnTo>
                  <a:pt x="10897994" y="1697824"/>
                </a:lnTo>
                <a:lnTo>
                  <a:pt x="10918016" y="1663470"/>
                </a:lnTo>
                <a:lnTo>
                  <a:pt x="10933680" y="1626939"/>
                </a:lnTo>
                <a:lnTo>
                  <a:pt x="10944746" y="1588769"/>
                </a:lnTo>
                <a:lnTo>
                  <a:pt x="10951067" y="1549514"/>
                </a:lnTo>
                <a:lnTo>
                  <a:pt x="10952630" y="1517751"/>
                </a:lnTo>
                <a:lnTo>
                  <a:pt x="10952630" y="324116"/>
                </a:lnTo>
                <a:lnTo>
                  <a:pt x="10950191" y="284430"/>
                </a:lnTo>
                <a:lnTo>
                  <a:pt x="10942909" y="245357"/>
                </a:lnTo>
                <a:lnTo>
                  <a:pt x="10930909" y="207462"/>
                </a:lnTo>
                <a:lnTo>
                  <a:pt x="10914352" y="171323"/>
                </a:lnTo>
                <a:lnTo>
                  <a:pt x="10893488" y="137482"/>
                </a:lnTo>
                <a:lnTo>
                  <a:pt x="10868643" y="106449"/>
                </a:lnTo>
                <a:lnTo>
                  <a:pt x="10840184" y="78692"/>
                </a:lnTo>
                <a:lnTo>
                  <a:pt x="10808535" y="54622"/>
                </a:lnTo>
                <a:lnTo>
                  <a:pt x="10774180" y="34600"/>
                </a:lnTo>
                <a:lnTo>
                  <a:pt x="10737639" y="18943"/>
                </a:lnTo>
                <a:lnTo>
                  <a:pt x="10699457" y="7870"/>
                </a:lnTo>
                <a:lnTo>
                  <a:pt x="10660199" y="1562"/>
                </a:lnTo>
                <a:lnTo>
                  <a:pt x="10628411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82851" y="5306250"/>
            <a:ext cx="12257405" cy="2060575"/>
          </a:xfrm>
          <a:custGeom>
            <a:avLst/>
            <a:gdLst/>
            <a:ahLst/>
            <a:cxnLst/>
            <a:rect l="l" t="t" r="r" b="b"/>
            <a:pathLst>
              <a:path w="12257405" h="2060575">
                <a:moveTo>
                  <a:pt x="11894581" y="0"/>
                </a:moveTo>
                <a:lnTo>
                  <a:pt x="362837" y="0"/>
                </a:lnTo>
                <a:lnTo>
                  <a:pt x="353928" y="109"/>
                </a:lnTo>
                <a:lnTo>
                  <a:pt x="309595" y="3929"/>
                </a:lnTo>
                <a:lnTo>
                  <a:pt x="266064" y="13137"/>
                </a:lnTo>
                <a:lnTo>
                  <a:pt x="223986" y="27597"/>
                </a:lnTo>
                <a:lnTo>
                  <a:pt x="183991" y="47105"/>
                </a:lnTo>
                <a:lnTo>
                  <a:pt x="146692" y="71350"/>
                </a:lnTo>
                <a:lnTo>
                  <a:pt x="112645" y="99974"/>
                </a:lnTo>
                <a:lnTo>
                  <a:pt x="82360" y="132549"/>
                </a:lnTo>
                <a:lnTo>
                  <a:pt x="56289" y="168590"/>
                </a:lnTo>
                <a:lnTo>
                  <a:pt x="34835" y="207541"/>
                </a:lnTo>
                <a:lnTo>
                  <a:pt x="18310" y="248827"/>
                </a:lnTo>
                <a:lnTo>
                  <a:pt x="6969" y="291820"/>
                </a:lnTo>
                <a:lnTo>
                  <a:pt x="981" y="335884"/>
                </a:lnTo>
                <a:lnTo>
                  <a:pt x="0" y="362546"/>
                </a:lnTo>
                <a:lnTo>
                  <a:pt x="0" y="1697748"/>
                </a:lnTo>
                <a:lnTo>
                  <a:pt x="2727" y="1742139"/>
                </a:lnTo>
                <a:lnTo>
                  <a:pt x="10871" y="1785851"/>
                </a:lnTo>
                <a:lnTo>
                  <a:pt x="24308" y="1828230"/>
                </a:lnTo>
                <a:lnTo>
                  <a:pt x="42842" y="1868665"/>
                </a:lnTo>
                <a:lnTo>
                  <a:pt x="66187" y="1906520"/>
                </a:lnTo>
                <a:lnTo>
                  <a:pt x="93991" y="1941229"/>
                </a:lnTo>
                <a:lnTo>
                  <a:pt x="125837" y="1972282"/>
                </a:lnTo>
                <a:lnTo>
                  <a:pt x="161254" y="1999208"/>
                </a:lnTo>
                <a:lnTo>
                  <a:pt x="199701" y="2021597"/>
                </a:lnTo>
                <a:lnTo>
                  <a:pt x="240599" y="2039115"/>
                </a:lnTo>
                <a:lnTo>
                  <a:pt x="283335" y="2051495"/>
                </a:lnTo>
                <a:lnTo>
                  <a:pt x="327272" y="2058555"/>
                </a:lnTo>
                <a:lnTo>
                  <a:pt x="362837" y="2060308"/>
                </a:lnTo>
                <a:lnTo>
                  <a:pt x="11894581" y="2060308"/>
                </a:lnTo>
                <a:lnTo>
                  <a:pt x="11939000" y="2057579"/>
                </a:lnTo>
                <a:lnTo>
                  <a:pt x="11982741" y="2049441"/>
                </a:lnTo>
                <a:lnTo>
                  <a:pt x="12025162" y="2036016"/>
                </a:lnTo>
                <a:lnTo>
                  <a:pt x="12065625" y="2017496"/>
                </a:lnTo>
                <a:lnTo>
                  <a:pt x="12103501" y="1994169"/>
                </a:lnTo>
                <a:lnTo>
                  <a:pt x="12138262" y="1966390"/>
                </a:lnTo>
                <a:lnTo>
                  <a:pt x="12169347" y="1934569"/>
                </a:lnTo>
                <a:lnTo>
                  <a:pt x="12196269" y="1899183"/>
                </a:lnTo>
                <a:lnTo>
                  <a:pt x="12218653" y="1860761"/>
                </a:lnTo>
                <a:lnTo>
                  <a:pt x="12236195" y="1819894"/>
                </a:lnTo>
                <a:lnTo>
                  <a:pt x="12248611" y="1777195"/>
                </a:lnTo>
                <a:lnTo>
                  <a:pt x="12255705" y="1733296"/>
                </a:lnTo>
                <a:lnTo>
                  <a:pt x="12257356" y="1697748"/>
                </a:lnTo>
                <a:lnTo>
                  <a:pt x="12257356" y="362546"/>
                </a:lnTo>
                <a:lnTo>
                  <a:pt x="12254731" y="318168"/>
                </a:lnTo>
                <a:lnTo>
                  <a:pt x="12246546" y="274458"/>
                </a:lnTo>
                <a:lnTo>
                  <a:pt x="12233109" y="232077"/>
                </a:lnTo>
                <a:lnTo>
                  <a:pt x="12214557" y="191643"/>
                </a:lnTo>
                <a:lnTo>
                  <a:pt x="12191223" y="153788"/>
                </a:lnTo>
                <a:lnTo>
                  <a:pt x="12163456" y="119078"/>
                </a:lnTo>
                <a:lnTo>
                  <a:pt x="12131575" y="88025"/>
                </a:lnTo>
                <a:lnTo>
                  <a:pt x="12096155" y="61099"/>
                </a:lnTo>
                <a:lnTo>
                  <a:pt x="12057719" y="38710"/>
                </a:lnTo>
                <a:lnTo>
                  <a:pt x="12016818" y="21194"/>
                </a:lnTo>
                <a:lnTo>
                  <a:pt x="11974081" y="8813"/>
                </a:lnTo>
                <a:lnTo>
                  <a:pt x="11930141" y="1752"/>
                </a:lnTo>
                <a:lnTo>
                  <a:pt x="11894581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87390" y="7525448"/>
            <a:ext cx="12419330" cy="2089150"/>
          </a:xfrm>
          <a:custGeom>
            <a:avLst/>
            <a:gdLst/>
            <a:ahLst/>
            <a:cxnLst/>
            <a:rect l="l" t="t" r="r" b="b"/>
            <a:pathLst>
              <a:path w="12419330" h="2089150">
                <a:moveTo>
                  <a:pt x="12051700" y="0"/>
                </a:moveTo>
                <a:lnTo>
                  <a:pt x="367629" y="0"/>
                </a:lnTo>
                <a:lnTo>
                  <a:pt x="358605" y="111"/>
                </a:lnTo>
                <a:lnTo>
                  <a:pt x="313686" y="3981"/>
                </a:lnTo>
                <a:lnTo>
                  <a:pt x="269579" y="13317"/>
                </a:lnTo>
                <a:lnTo>
                  <a:pt x="226942" y="27978"/>
                </a:lnTo>
                <a:lnTo>
                  <a:pt x="186422" y="47759"/>
                </a:lnTo>
                <a:lnTo>
                  <a:pt x="148630" y="72331"/>
                </a:lnTo>
                <a:lnTo>
                  <a:pt x="114136" y="101357"/>
                </a:lnTo>
                <a:lnTo>
                  <a:pt x="83447" y="134378"/>
                </a:lnTo>
                <a:lnTo>
                  <a:pt x="57035" y="170912"/>
                </a:lnTo>
                <a:lnTo>
                  <a:pt x="35296" y="210402"/>
                </a:lnTo>
                <a:lnTo>
                  <a:pt x="18554" y="252254"/>
                </a:lnTo>
                <a:lnTo>
                  <a:pt x="7063" y="295846"/>
                </a:lnTo>
                <a:lnTo>
                  <a:pt x="996" y="340509"/>
                </a:lnTo>
                <a:lnTo>
                  <a:pt x="0" y="367550"/>
                </a:lnTo>
                <a:lnTo>
                  <a:pt x="0" y="1721138"/>
                </a:lnTo>
                <a:lnTo>
                  <a:pt x="2765" y="1766134"/>
                </a:lnTo>
                <a:lnTo>
                  <a:pt x="11015" y="1810444"/>
                </a:lnTo>
                <a:lnTo>
                  <a:pt x="24632" y="1853413"/>
                </a:lnTo>
                <a:lnTo>
                  <a:pt x="43407" y="1894394"/>
                </a:lnTo>
                <a:lnTo>
                  <a:pt x="67061" y="1932774"/>
                </a:lnTo>
                <a:lnTo>
                  <a:pt x="95234" y="1967965"/>
                </a:lnTo>
                <a:lnTo>
                  <a:pt x="127501" y="1999445"/>
                </a:lnTo>
                <a:lnTo>
                  <a:pt x="163382" y="2026737"/>
                </a:lnTo>
                <a:lnTo>
                  <a:pt x="202342" y="2049437"/>
                </a:lnTo>
                <a:lnTo>
                  <a:pt x="243777" y="2067198"/>
                </a:lnTo>
                <a:lnTo>
                  <a:pt x="287078" y="2079752"/>
                </a:lnTo>
                <a:lnTo>
                  <a:pt x="331593" y="2086913"/>
                </a:lnTo>
                <a:lnTo>
                  <a:pt x="367629" y="2088685"/>
                </a:lnTo>
                <a:lnTo>
                  <a:pt x="12051700" y="2088685"/>
                </a:lnTo>
                <a:lnTo>
                  <a:pt x="12096703" y="2085918"/>
                </a:lnTo>
                <a:lnTo>
                  <a:pt x="12141026" y="2077669"/>
                </a:lnTo>
                <a:lnTo>
                  <a:pt x="12184013" y="2064056"/>
                </a:lnTo>
                <a:lnTo>
                  <a:pt x="12225004" y="2045281"/>
                </a:lnTo>
                <a:lnTo>
                  <a:pt x="12263374" y="2021633"/>
                </a:lnTo>
                <a:lnTo>
                  <a:pt x="12298569" y="1993472"/>
                </a:lnTo>
                <a:lnTo>
                  <a:pt x="12330067" y="1961208"/>
                </a:lnTo>
                <a:lnTo>
                  <a:pt x="12357338" y="1925335"/>
                </a:lnTo>
                <a:lnTo>
                  <a:pt x="12380052" y="1886387"/>
                </a:lnTo>
                <a:lnTo>
                  <a:pt x="12397836" y="1844960"/>
                </a:lnTo>
                <a:lnTo>
                  <a:pt x="12410369" y="1801669"/>
                </a:lnTo>
                <a:lnTo>
                  <a:pt x="12417536" y="1757165"/>
                </a:lnTo>
                <a:lnTo>
                  <a:pt x="12419314" y="1721138"/>
                </a:lnTo>
                <a:lnTo>
                  <a:pt x="12419314" y="367550"/>
                </a:lnTo>
                <a:lnTo>
                  <a:pt x="12416560" y="322553"/>
                </a:lnTo>
                <a:lnTo>
                  <a:pt x="12408297" y="278242"/>
                </a:lnTo>
                <a:lnTo>
                  <a:pt x="12394706" y="235272"/>
                </a:lnTo>
                <a:lnTo>
                  <a:pt x="12375880" y="194297"/>
                </a:lnTo>
                <a:lnTo>
                  <a:pt x="12352270" y="155908"/>
                </a:lnTo>
                <a:lnTo>
                  <a:pt x="12324080" y="120723"/>
                </a:lnTo>
                <a:lnTo>
                  <a:pt x="12291830" y="89246"/>
                </a:lnTo>
                <a:lnTo>
                  <a:pt x="12255992" y="61950"/>
                </a:lnTo>
                <a:lnTo>
                  <a:pt x="12216976" y="39250"/>
                </a:lnTo>
                <a:lnTo>
                  <a:pt x="12175554" y="21488"/>
                </a:lnTo>
                <a:lnTo>
                  <a:pt x="12132239" y="8930"/>
                </a:lnTo>
                <a:lnTo>
                  <a:pt x="12087730" y="1778"/>
                </a:lnTo>
                <a:lnTo>
                  <a:pt x="12051700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3056340" y="595515"/>
            <a:ext cx="10428605" cy="2073275"/>
            <a:chOff x="3056340" y="595515"/>
            <a:chExt cx="10428605" cy="2073275"/>
          </a:xfrm>
        </p:grpSpPr>
        <p:sp>
          <p:nvSpPr>
            <p:cNvPr id="78" name="object 78"/>
            <p:cNvSpPr/>
            <p:nvPr/>
          </p:nvSpPr>
          <p:spPr>
            <a:xfrm>
              <a:off x="3080816" y="824636"/>
              <a:ext cx="7264400" cy="1377950"/>
            </a:xfrm>
            <a:custGeom>
              <a:avLst/>
              <a:gdLst/>
              <a:ahLst/>
              <a:cxnLst/>
              <a:rect l="l" t="t" r="r" b="b"/>
              <a:pathLst>
                <a:path w="7264400" h="1377950">
                  <a:moveTo>
                    <a:pt x="6847636" y="0"/>
                  </a:moveTo>
                  <a:lnTo>
                    <a:pt x="416267" y="0"/>
                  </a:lnTo>
                  <a:lnTo>
                    <a:pt x="0" y="688695"/>
                  </a:lnTo>
                  <a:lnTo>
                    <a:pt x="416267" y="1377403"/>
                  </a:lnTo>
                  <a:lnTo>
                    <a:pt x="6847636" y="1377403"/>
                  </a:lnTo>
                  <a:lnTo>
                    <a:pt x="7263917" y="688695"/>
                  </a:lnTo>
                  <a:lnTo>
                    <a:pt x="6847636" y="0"/>
                  </a:lnTo>
                  <a:close/>
                </a:path>
              </a:pathLst>
            </a:custGeom>
            <a:solidFill>
              <a:srgbClr val="FF54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080816" y="619988"/>
              <a:ext cx="7264400" cy="1377950"/>
            </a:xfrm>
            <a:custGeom>
              <a:avLst/>
              <a:gdLst/>
              <a:ahLst/>
              <a:cxnLst/>
              <a:rect l="l" t="t" r="r" b="b"/>
              <a:pathLst>
                <a:path w="7264400" h="1377950">
                  <a:moveTo>
                    <a:pt x="6847636" y="0"/>
                  </a:moveTo>
                  <a:lnTo>
                    <a:pt x="416267" y="0"/>
                  </a:lnTo>
                  <a:lnTo>
                    <a:pt x="0" y="688695"/>
                  </a:lnTo>
                  <a:lnTo>
                    <a:pt x="416267" y="1377403"/>
                  </a:lnTo>
                  <a:lnTo>
                    <a:pt x="6847636" y="1377403"/>
                  </a:lnTo>
                  <a:lnTo>
                    <a:pt x="7263917" y="688695"/>
                  </a:lnTo>
                  <a:lnTo>
                    <a:pt x="6847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056340" y="595515"/>
              <a:ext cx="7313295" cy="1426845"/>
            </a:xfrm>
            <a:custGeom>
              <a:avLst/>
              <a:gdLst/>
              <a:ahLst/>
              <a:cxnLst/>
              <a:rect l="l" t="t" r="r" b="b"/>
              <a:pathLst>
                <a:path w="7313295" h="1426845">
                  <a:moveTo>
                    <a:pt x="6880685" y="0"/>
                  </a:moveTo>
                  <a:lnTo>
                    <a:pt x="432184" y="0"/>
                  </a:lnTo>
                  <a:lnTo>
                    <a:pt x="424246" y="4483"/>
                  </a:lnTo>
                  <a:lnTo>
                    <a:pt x="3533" y="700506"/>
                  </a:lnTo>
                  <a:lnTo>
                    <a:pt x="883" y="706653"/>
                  </a:lnTo>
                  <a:lnTo>
                    <a:pt x="0" y="713170"/>
                  </a:lnTo>
                  <a:lnTo>
                    <a:pt x="883" y="719689"/>
                  </a:lnTo>
                  <a:lnTo>
                    <a:pt x="3533" y="725843"/>
                  </a:lnTo>
                  <a:lnTo>
                    <a:pt x="424246" y="1421879"/>
                  </a:lnTo>
                  <a:lnTo>
                    <a:pt x="432184" y="1426349"/>
                  </a:lnTo>
                  <a:lnTo>
                    <a:pt x="6880685" y="1426349"/>
                  </a:lnTo>
                  <a:lnTo>
                    <a:pt x="6888623" y="1421879"/>
                  </a:lnTo>
                  <a:lnTo>
                    <a:pt x="6915505" y="1377403"/>
                  </a:lnTo>
                  <a:lnTo>
                    <a:pt x="454548" y="1377403"/>
                  </a:lnTo>
                  <a:lnTo>
                    <a:pt x="53063" y="713168"/>
                  </a:lnTo>
                  <a:lnTo>
                    <a:pt x="454548" y="48945"/>
                  </a:lnTo>
                  <a:lnTo>
                    <a:pt x="6915498" y="48945"/>
                  </a:lnTo>
                  <a:lnTo>
                    <a:pt x="6888623" y="4483"/>
                  </a:lnTo>
                  <a:lnTo>
                    <a:pt x="6880685" y="0"/>
                  </a:lnTo>
                  <a:close/>
                </a:path>
                <a:path w="7313295" h="1426845">
                  <a:moveTo>
                    <a:pt x="6915498" y="48945"/>
                  </a:moveTo>
                  <a:lnTo>
                    <a:pt x="6858308" y="48945"/>
                  </a:lnTo>
                  <a:lnTo>
                    <a:pt x="7259805" y="713170"/>
                  </a:lnTo>
                  <a:lnTo>
                    <a:pt x="6858308" y="1377403"/>
                  </a:lnTo>
                  <a:lnTo>
                    <a:pt x="6915505" y="1377403"/>
                  </a:lnTo>
                  <a:lnTo>
                    <a:pt x="7309335" y="725843"/>
                  </a:lnTo>
                  <a:lnTo>
                    <a:pt x="7311979" y="719689"/>
                  </a:lnTo>
                  <a:lnTo>
                    <a:pt x="7312860" y="713168"/>
                  </a:lnTo>
                  <a:lnTo>
                    <a:pt x="7311979" y="706653"/>
                  </a:lnTo>
                  <a:lnTo>
                    <a:pt x="7309335" y="700506"/>
                  </a:lnTo>
                  <a:lnTo>
                    <a:pt x="6915498" y="4894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114492" y="1729181"/>
              <a:ext cx="157780" cy="23591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7407553" y="834936"/>
              <a:ext cx="6076950" cy="1833880"/>
            </a:xfrm>
            <a:custGeom>
              <a:avLst/>
              <a:gdLst/>
              <a:ahLst/>
              <a:cxnLst/>
              <a:rect l="l" t="t" r="r" b="b"/>
              <a:pathLst>
                <a:path w="6076950" h="1833880">
                  <a:moveTo>
                    <a:pt x="4496213" y="0"/>
                  </a:moveTo>
                  <a:lnTo>
                    <a:pt x="4412969" y="0"/>
                  </a:lnTo>
                  <a:lnTo>
                    <a:pt x="4411021" y="386"/>
                  </a:lnTo>
                  <a:lnTo>
                    <a:pt x="4397743" y="9134"/>
                  </a:lnTo>
                  <a:lnTo>
                    <a:pt x="4388636" y="22192"/>
                  </a:lnTo>
                  <a:lnTo>
                    <a:pt x="4385043" y="38315"/>
                  </a:lnTo>
                  <a:lnTo>
                    <a:pt x="4387963" y="54831"/>
                  </a:lnTo>
                  <a:lnTo>
                    <a:pt x="4396642" y="68483"/>
                  </a:lnTo>
                  <a:lnTo>
                    <a:pt x="4409787" y="77894"/>
                  </a:lnTo>
                  <a:lnTo>
                    <a:pt x="4426102" y="81686"/>
                  </a:lnTo>
                  <a:lnTo>
                    <a:pt x="4478384" y="83587"/>
                  </a:lnTo>
                  <a:lnTo>
                    <a:pt x="4531153" y="86707"/>
                  </a:lnTo>
                  <a:lnTo>
                    <a:pt x="4584583" y="91055"/>
                  </a:lnTo>
                  <a:lnTo>
                    <a:pt x="4638846" y="96642"/>
                  </a:lnTo>
                  <a:lnTo>
                    <a:pt x="4694115" y="103476"/>
                  </a:lnTo>
                  <a:lnTo>
                    <a:pt x="4750561" y="111569"/>
                  </a:lnTo>
                  <a:lnTo>
                    <a:pt x="4767322" y="110823"/>
                  </a:lnTo>
                  <a:lnTo>
                    <a:pt x="4781932" y="103903"/>
                  </a:lnTo>
                  <a:lnTo>
                    <a:pt x="4792886" y="91961"/>
                  </a:lnTo>
                  <a:lnTo>
                    <a:pt x="4798682" y="76149"/>
                  </a:lnTo>
                  <a:lnTo>
                    <a:pt x="4797840" y="59360"/>
                  </a:lnTo>
                  <a:lnTo>
                    <a:pt x="4763325" y="27952"/>
                  </a:lnTo>
                  <a:lnTo>
                    <a:pt x="4713324" y="20735"/>
                  </a:lnTo>
                  <a:lnTo>
                    <a:pt x="4664225" y="14480"/>
                  </a:lnTo>
                  <a:lnTo>
                    <a:pt x="4615915" y="9173"/>
                  </a:lnTo>
                  <a:lnTo>
                    <a:pt x="4568282" y="4803"/>
                  </a:lnTo>
                  <a:lnTo>
                    <a:pt x="4521216" y="1358"/>
                  </a:lnTo>
                  <a:lnTo>
                    <a:pt x="4496213" y="0"/>
                  </a:lnTo>
                  <a:close/>
                </a:path>
                <a:path w="6076950" h="1833880">
                  <a:moveTo>
                    <a:pt x="4096626" y="15328"/>
                  </a:moveTo>
                  <a:lnTo>
                    <a:pt x="4094568" y="15328"/>
                  </a:lnTo>
                  <a:lnTo>
                    <a:pt x="4092498" y="15506"/>
                  </a:lnTo>
                  <a:lnTo>
                    <a:pt x="4042207" y="23642"/>
                  </a:lnTo>
                  <a:lnTo>
                    <a:pt x="3994305" y="32791"/>
                  </a:lnTo>
                  <a:lnTo>
                    <a:pt x="3946765" y="43279"/>
                  </a:lnTo>
                  <a:lnTo>
                    <a:pt x="3899640" y="55088"/>
                  </a:lnTo>
                  <a:lnTo>
                    <a:pt x="3852986" y="68200"/>
                  </a:lnTo>
                  <a:lnTo>
                    <a:pt x="3806857" y="82596"/>
                  </a:lnTo>
                  <a:lnTo>
                    <a:pt x="3761308" y="98259"/>
                  </a:lnTo>
                  <a:lnTo>
                    <a:pt x="3733479" y="135757"/>
                  </a:lnTo>
                  <a:lnTo>
                    <a:pt x="3735946" y="152349"/>
                  </a:lnTo>
                  <a:lnTo>
                    <a:pt x="3744649" y="166687"/>
                  </a:lnTo>
                  <a:lnTo>
                    <a:pt x="3757701" y="176250"/>
                  </a:lnTo>
                  <a:lnTo>
                    <a:pt x="3773372" y="180213"/>
                  </a:lnTo>
                  <a:lnTo>
                    <a:pt x="3789933" y="177749"/>
                  </a:lnTo>
                  <a:lnTo>
                    <a:pt x="3840532" y="160501"/>
                  </a:lnTo>
                  <a:lnTo>
                    <a:pt x="3891873" y="144891"/>
                  </a:lnTo>
                  <a:lnTo>
                    <a:pt x="3943865" y="130943"/>
                  </a:lnTo>
                  <a:lnTo>
                    <a:pt x="3996417" y="118680"/>
                  </a:lnTo>
                  <a:lnTo>
                    <a:pt x="4049438" y="108124"/>
                  </a:lnTo>
                  <a:lnTo>
                    <a:pt x="4102836" y="99301"/>
                  </a:lnTo>
                  <a:lnTo>
                    <a:pt x="4118625" y="93594"/>
                  </a:lnTo>
                  <a:lnTo>
                    <a:pt x="4130568" y="82672"/>
                  </a:lnTo>
                  <a:lnTo>
                    <a:pt x="4137531" y="68056"/>
                  </a:lnTo>
                  <a:lnTo>
                    <a:pt x="4138383" y="51269"/>
                  </a:lnTo>
                  <a:lnTo>
                    <a:pt x="4133434" y="36835"/>
                  </a:lnTo>
                  <a:lnTo>
                    <a:pt x="4124039" y="25460"/>
                  </a:lnTo>
                  <a:lnTo>
                    <a:pt x="4111376" y="18005"/>
                  </a:lnTo>
                  <a:lnTo>
                    <a:pt x="4096626" y="15328"/>
                  </a:lnTo>
                  <a:close/>
                </a:path>
                <a:path w="6076950" h="1833880">
                  <a:moveTo>
                    <a:pt x="5085028" y="92570"/>
                  </a:moveTo>
                  <a:lnTo>
                    <a:pt x="5081752" y="92570"/>
                  </a:lnTo>
                  <a:lnTo>
                    <a:pt x="5068010" y="94896"/>
                  </a:lnTo>
                  <a:lnTo>
                    <a:pt x="5055917" y="101466"/>
                  </a:lnTo>
                  <a:lnTo>
                    <a:pt x="5046476" y="111665"/>
                  </a:lnTo>
                  <a:lnTo>
                    <a:pt x="5040693" y="124879"/>
                  </a:lnTo>
                  <a:lnTo>
                    <a:pt x="5040042" y="141636"/>
                  </a:lnTo>
                  <a:lnTo>
                    <a:pt x="5045679" y="156838"/>
                  </a:lnTo>
                  <a:lnTo>
                    <a:pt x="5056586" y="168802"/>
                  </a:lnTo>
                  <a:lnTo>
                    <a:pt x="5071744" y="175844"/>
                  </a:lnTo>
                  <a:lnTo>
                    <a:pt x="5120186" y="187798"/>
                  </a:lnTo>
                  <a:lnTo>
                    <a:pt x="5169878" y="200582"/>
                  </a:lnTo>
                  <a:lnTo>
                    <a:pt x="5274677" y="229083"/>
                  </a:lnTo>
                  <a:lnTo>
                    <a:pt x="5389473" y="262229"/>
                  </a:lnTo>
                  <a:lnTo>
                    <a:pt x="5406223" y="263680"/>
                  </a:lnTo>
                  <a:lnTo>
                    <a:pt x="5421651" y="258798"/>
                  </a:lnTo>
                  <a:lnTo>
                    <a:pt x="5434103" y="248504"/>
                  </a:lnTo>
                  <a:lnTo>
                    <a:pt x="5441924" y="233718"/>
                  </a:lnTo>
                  <a:lnTo>
                    <a:pt x="5443390" y="216963"/>
                  </a:lnTo>
                  <a:lnTo>
                    <a:pt x="5438511" y="201502"/>
                  </a:lnTo>
                  <a:lnTo>
                    <a:pt x="5313190" y="152191"/>
                  </a:lnTo>
                  <a:lnTo>
                    <a:pt x="5220609" y="126681"/>
                  </a:lnTo>
                  <a:lnTo>
                    <a:pt x="5133629" y="104122"/>
                  </a:lnTo>
                  <a:lnTo>
                    <a:pt x="5091582" y="93776"/>
                  </a:lnTo>
                  <a:lnTo>
                    <a:pt x="5088305" y="92913"/>
                  </a:lnTo>
                  <a:lnTo>
                    <a:pt x="5085028" y="92570"/>
                  </a:lnTo>
                  <a:close/>
                </a:path>
                <a:path w="6076950" h="1833880">
                  <a:moveTo>
                    <a:pt x="3478059" y="240804"/>
                  </a:moveTo>
                  <a:lnTo>
                    <a:pt x="3470300" y="240804"/>
                  </a:lnTo>
                  <a:lnTo>
                    <a:pt x="3462540" y="242887"/>
                  </a:lnTo>
                  <a:lnTo>
                    <a:pt x="3413450" y="275246"/>
                  </a:lnTo>
                  <a:lnTo>
                    <a:pt x="3372892" y="304352"/>
                  </a:lnTo>
                  <a:lnTo>
                    <a:pt x="3333835" y="334650"/>
                  </a:lnTo>
                  <a:lnTo>
                    <a:pt x="3296320" y="366100"/>
                  </a:lnTo>
                  <a:lnTo>
                    <a:pt x="3260390" y="398662"/>
                  </a:lnTo>
                  <a:lnTo>
                    <a:pt x="3226087" y="432297"/>
                  </a:lnTo>
                  <a:lnTo>
                    <a:pt x="3193452" y="466966"/>
                  </a:lnTo>
                  <a:lnTo>
                    <a:pt x="3182581" y="497441"/>
                  </a:lnTo>
                  <a:lnTo>
                    <a:pt x="3186509" y="513202"/>
                  </a:lnTo>
                  <a:lnTo>
                    <a:pt x="3196551" y="526745"/>
                  </a:lnTo>
                  <a:lnTo>
                    <a:pt x="3210944" y="535346"/>
                  </a:lnTo>
                  <a:lnTo>
                    <a:pt x="3226971" y="537630"/>
                  </a:lnTo>
                  <a:lnTo>
                    <a:pt x="3242707" y="533697"/>
                  </a:lnTo>
                  <a:lnTo>
                    <a:pt x="3256229" y="523646"/>
                  </a:lnTo>
                  <a:lnTo>
                    <a:pt x="3291829" y="486016"/>
                  </a:lnTo>
                  <a:lnTo>
                    <a:pt x="3329578" y="449702"/>
                  </a:lnTo>
                  <a:lnTo>
                    <a:pt x="3369414" y="414751"/>
                  </a:lnTo>
                  <a:lnTo>
                    <a:pt x="3411276" y="381211"/>
                  </a:lnTo>
                  <a:lnTo>
                    <a:pt x="3455102" y="349129"/>
                  </a:lnTo>
                  <a:lnTo>
                    <a:pt x="3500831" y="318554"/>
                  </a:lnTo>
                  <a:lnTo>
                    <a:pt x="3512922" y="306879"/>
                  </a:lnTo>
                  <a:lnTo>
                    <a:pt x="3519398" y="292014"/>
                  </a:lnTo>
                  <a:lnTo>
                    <a:pt x="3519826" y="275820"/>
                  </a:lnTo>
                  <a:lnTo>
                    <a:pt x="3513772" y="260159"/>
                  </a:lnTo>
                  <a:lnTo>
                    <a:pt x="3506740" y="251884"/>
                  </a:lnTo>
                  <a:lnTo>
                    <a:pt x="3498121" y="245814"/>
                  </a:lnTo>
                  <a:lnTo>
                    <a:pt x="3488399" y="242078"/>
                  </a:lnTo>
                  <a:lnTo>
                    <a:pt x="3478059" y="240804"/>
                  </a:lnTo>
                  <a:close/>
                </a:path>
                <a:path w="6076950" h="1833880">
                  <a:moveTo>
                    <a:pt x="5722594" y="276567"/>
                  </a:moveTo>
                  <a:lnTo>
                    <a:pt x="5718403" y="276567"/>
                  </a:lnTo>
                  <a:lnTo>
                    <a:pt x="5705342" y="278661"/>
                  </a:lnTo>
                  <a:lnTo>
                    <a:pt x="5693638" y="284626"/>
                  </a:lnTo>
                  <a:lnTo>
                    <a:pt x="5684220" y="293991"/>
                  </a:lnTo>
                  <a:lnTo>
                    <a:pt x="5678017" y="306285"/>
                  </a:lnTo>
                  <a:lnTo>
                    <a:pt x="5676344" y="322978"/>
                  </a:lnTo>
                  <a:lnTo>
                    <a:pt x="5681017" y="338488"/>
                  </a:lnTo>
                  <a:lnTo>
                    <a:pt x="5691143" y="351114"/>
                  </a:lnTo>
                  <a:lnTo>
                    <a:pt x="5705830" y="359155"/>
                  </a:lnTo>
                  <a:lnTo>
                    <a:pt x="6022314" y="457644"/>
                  </a:lnTo>
                  <a:lnTo>
                    <a:pt x="6039034" y="459345"/>
                  </a:lnTo>
                  <a:lnTo>
                    <a:pt x="6054540" y="454680"/>
                  </a:lnTo>
                  <a:lnTo>
                    <a:pt x="6067141" y="444541"/>
                  </a:lnTo>
                  <a:lnTo>
                    <a:pt x="6075146" y="429818"/>
                  </a:lnTo>
                  <a:lnTo>
                    <a:pt x="6076836" y="413128"/>
                  </a:lnTo>
                  <a:lnTo>
                    <a:pt x="6072193" y="397622"/>
                  </a:lnTo>
                  <a:lnTo>
                    <a:pt x="6062073" y="385000"/>
                  </a:lnTo>
                  <a:lnTo>
                    <a:pt x="6047333" y="376961"/>
                  </a:lnTo>
                  <a:lnTo>
                    <a:pt x="5726912" y="277266"/>
                  </a:lnTo>
                  <a:lnTo>
                    <a:pt x="5722594" y="276567"/>
                  </a:lnTo>
                  <a:close/>
                </a:path>
                <a:path w="6076950" h="1833880">
                  <a:moveTo>
                    <a:pt x="3050628" y="729932"/>
                  </a:moveTo>
                  <a:lnTo>
                    <a:pt x="3044926" y="729932"/>
                  </a:lnTo>
                  <a:lnTo>
                    <a:pt x="3033023" y="731665"/>
                  </a:lnTo>
                  <a:lnTo>
                    <a:pt x="3000590" y="768464"/>
                  </a:lnTo>
                  <a:lnTo>
                    <a:pt x="2981726" y="816342"/>
                  </a:lnTo>
                  <a:lnTo>
                    <a:pt x="2964791" y="864829"/>
                  </a:lnTo>
                  <a:lnTo>
                    <a:pt x="2949354" y="913617"/>
                  </a:lnTo>
                  <a:lnTo>
                    <a:pt x="2934985" y="962399"/>
                  </a:lnTo>
                  <a:lnTo>
                    <a:pt x="2912000" y="1043500"/>
                  </a:lnTo>
                  <a:lnTo>
                    <a:pt x="2907350" y="1059777"/>
                  </a:lnTo>
                  <a:lnTo>
                    <a:pt x="2902622" y="1076007"/>
                  </a:lnTo>
                  <a:lnTo>
                    <a:pt x="2901202" y="1092759"/>
                  </a:lnTo>
                  <a:lnTo>
                    <a:pt x="2906134" y="1108200"/>
                  </a:lnTo>
                  <a:lnTo>
                    <a:pt x="2916467" y="1120629"/>
                  </a:lnTo>
                  <a:lnTo>
                    <a:pt x="2931248" y="1128344"/>
                  </a:lnTo>
                  <a:lnTo>
                    <a:pt x="2947980" y="1129773"/>
                  </a:lnTo>
                  <a:lnTo>
                    <a:pt x="2963400" y="1124831"/>
                  </a:lnTo>
                  <a:lnTo>
                    <a:pt x="2988275" y="1083215"/>
                  </a:lnTo>
                  <a:lnTo>
                    <a:pt x="3015626" y="986865"/>
                  </a:lnTo>
                  <a:lnTo>
                    <a:pt x="3029507" y="939714"/>
                  </a:lnTo>
                  <a:lnTo>
                    <a:pt x="3044324" y="892798"/>
                  </a:lnTo>
                  <a:lnTo>
                    <a:pt x="3060442" y="846522"/>
                  </a:lnTo>
                  <a:lnTo>
                    <a:pt x="3078225" y="801293"/>
                  </a:lnTo>
                  <a:lnTo>
                    <a:pt x="3083394" y="789190"/>
                  </a:lnTo>
                  <a:lnTo>
                    <a:pt x="3086914" y="772771"/>
                  </a:lnTo>
                  <a:lnTo>
                    <a:pt x="3083978" y="756838"/>
                  </a:lnTo>
                  <a:lnTo>
                    <a:pt x="3075318" y="743175"/>
                  </a:lnTo>
                  <a:lnTo>
                    <a:pt x="3061665" y="733564"/>
                  </a:lnTo>
                  <a:lnTo>
                    <a:pt x="3056318" y="731138"/>
                  </a:lnTo>
                  <a:lnTo>
                    <a:pt x="3050628" y="729932"/>
                  </a:lnTo>
                  <a:close/>
                </a:path>
                <a:path w="6076950" h="1833880">
                  <a:moveTo>
                    <a:pt x="41960" y="1293012"/>
                  </a:moveTo>
                  <a:lnTo>
                    <a:pt x="1422" y="1323606"/>
                  </a:lnTo>
                  <a:lnTo>
                    <a:pt x="0" y="1339741"/>
                  </a:lnTo>
                  <a:lnTo>
                    <a:pt x="4720" y="1355230"/>
                  </a:lnTo>
                  <a:lnTo>
                    <a:pt x="51588" y="1396398"/>
                  </a:lnTo>
                  <a:lnTo>
                    <a:pt x="89612" y="1423792"/>
                  </a:lnTo>
                  <a:lnTo>
                    <a:pt x="129413" y="1450318"/>
                  </a:lnTo>
                  <a:lnTo>
                    <a:pt x="170940" y="1475955"/>
                  </a:lnTo>
                  <a:lnTo>
                    <a:pt x="214141" y="1500684"/>
                  </a:lnTo>
                  <a:lnTo>
                    <a:pt x="258964" y="1524482"/>
                  </a:lnTo>
                  <a:lnTo>
                    <a:pt x="305358" y="1547329"/>
                  </a:lnTo>
                  <a:lnTo>
                    <a:pt x="321616" y="1551287"/>
                  </a:lnTo>
                  <a:lnTo>
                    <a:pt x="337615" y="1548817"/>
                  </a:lnTo>
                  <a:lnTo>
                    <a:pt x="351544" y="1540548"/>
                  </a:lnTo>
                  <a:lnTo>
                    <a:pt x="361594" y="1527111"/>
                  </a:lnTo>
                  <a:lnTo>
                    <a:pt x="365622" y="1510833"/>
                  </a:lnTo>
                  <a:lnTo>
                    <a:pt x="363148" y="1494812"/>
                  </a:lnTo>
                  <a:lnTo>
                    <a:pt x="354852" y="1480862"/>
                  </a:lnTo>
                  <a:lnTo>
                    <a:pt x="341414" y="1470799"/>
                  </a:lnTo>
                  <a:lnTo>
                    <a:pt x="290439" y="1445637"/>
                  </a:lnTo>
                  <a:lnTo>
                    <a:pt x="241571" y="1419255"/>
                  </a:lnTo>
                  <a:lnTo>
                    <a:pt x="194879" y="1391704"/>
                  </a:lnTo>
                  <a:lnTo>
                    <a:pt x="150430" y="1363030"/>
                  </a:lnTo>
                  <a:lnTo>
                    <a:pt x="108291" y="1333283"/>
                  </a:lnTo>
                  <a:lnTo>
                    <a:pt x="68529" y="1302511"/>
                  </a:lnTo>
                  <a:lnTo>
                    <a:pt x="62413" y="1298327"/>
                  </a:lnTo>
                  <a:lnTo>
                    <a:pt x="55826" y="1295361"/>
                  </a:lnTo>
                  <a:lnTo>
                    <a:pt x="48948" y="1293596"/>
                  </a:lnTo>
                  <a:lnTo>
                    <a:pt x="41960" y="1293012"/>
                  </a:lnTo>
                  <a:close/>
                </a:path>
                <a:path w="6076950" h="1833880">
                  <a:moveTo>
                    <a:pt x="2822066" y="1349679"/>
                  </a:moveTo>
                  <a:lnTo>
                    <a:pt x="2813951" y="1349679"/>
                  </a:lnTo>
                  <a:lnTo>
                    <a:pt x="2803845" y="1350897"/>
                  </a:lnTo>
                  <a:lnTo>
                    <a:pt x="2794290" y="1354496"/>
                  </a:lnTo>
                  <a:lnTo>
                    <a:pt x="2785771" y="1360395"/>
                  </a:lnTo>
                  <a:lnTo>
                    <a:pt x="2778772" y="1368513"/>
                  </a:lnTo>
                  <a:lnTo>
                    <a:pt x="2748709" y="1410471"/>
                  </a:lnTo>
                  <a:lnTo>
                    <a:pt x="2715661" y="1450097"/>
                  </a:lnTo>
                  <a:lnTo>
                    <a:pt x="2679690" y="1487335"/>
                  </a:lnTo>
                  <a:lnTo>
                    <a:pt x="2640859" y="1522125"/>
                  </a:lnTo>
                  <a:lnTo>
                    <a:pt x="2599232" y="1554411"/>
                  </a:lnTo>
                  <a:lnTo>
                    <a:pt x="2554871" y="1584134"/>
                  </a:lnTo>
                  <a:lnTo>
                    <a:pt x="2542650" y="1595613"/>
                  </a:lnTo>
                  <a:lnTo>
                    <a:pt x="2536023" y="1610394"/>
                  </a:lnTo>
                  <a:lnTo>
                    <a:pt x="2535413" y="1626600"/>
                  </a:lnTo>
                  <a:lnTo>
                    <a:pt x="2541244" y="1642351"/>
                  </a:lnTo>
                  <a:lnTo>
                    <a:pt x="2552702" y="1654594"/>
                  </a:lnTo>
                  <a:lnTo>
                    <a:pt x="2567460" y="1661231"/>
                  </a:lnTo>
                  <a:lnTo>
                    <a:pt x="2583642" y="1661841"/>
                  </a:lnTo>
                  <a:lnTo>
                    <a:pt x="2599372" y="1656003"/>
                  </a:lnTo>
                  <a:lnTo>
                    <a:pt x="2641957" y="1627821"/>
                  </a:lnTo>
                  <a:lnTo>
                    <a:pt x="2682307" y="1597502"/>
                  </a:lnTo>
                  <a:lnTo>
                    <a:pt x="2720382" y="1565088"/>
                  </a:lnTo>
                  <a:lnTo>
                    <a:pt x="2756143" y="1530622"/>
                  </a:lnTo>
                  <a:lnTo>
                    <a:pt x="2789550" y="1494144"/>
                  </a:lnTo>
                  <a:lnTo>
                    <a:pt x="2820563" y="1455698"/>
                  </a:lnTo>
                  <a:lnTo>
                    <a:pt x="2849143" y="1415326"/>
                  </a:lnTo>
                  <a:lnTo>
                    <a:pt x="2855484" y="1399762"/>
                  </a:lnTo>
                  <a:lnTo>
                    <a:pt x="2855356" y="1383583"/>
                  </a:lnTo>
                  <a:lnTo>
                    <a:pt x="2849146" y="1368636"/>
                  </a:lnTo>
                  <a:lnTo>
                    <a:pt x="2837243" y="1356766"/>
                  </a:lnTo>
                  <a:lnTo>
                    <a:pt x="2830169" y="1351927"/>
                  </a:lnTo>
                  <a:lnTo>
                    <a:pt x="2822066" y="1349679"/>
                  </a:lnTo>
                  <a:close/>
                </a:path>
                <a:path w="6076950" h="1833880">
                  <a:moveTo>
                    <a:pt x="637412" y="1583093"/>
                  </a:moveTo>
                  <a:lnTo>
                    <a:pt x="633450" y="1583093"/>
                  </a:lnTo>
                  <a:lnTo>
                    <a:pt x="620178" y="1585242"/>
                  </a:lnTo>
                  <a:lnTo>
                    <a:pt x="608395" y="1591344"/>
                  </a:lnTo>
                  <a:lnTo>
                    <a:pt x="599005" y="1600880"/>
                  </a:lnTo>
                  <a:lnTo>
                    <a:pt x="592912" y="1613331"/>
                  </a:lnTo>
                  <a:lnTo>
                    <a:pt x="591465" y="1630088"/>
                  </a:lnTo>
                  <a:lnTo>
                    <a:pt x="596341" y="1645551"/>
                  </a:lnTo>
                  <a:lnTo>
                    <a:pt x="664670" y="1678338"/>
                  </a:lnTo>
                  <a:lnTo>
                    <a:pt x="708881" y="1690350"/>
                  </a:lnTo>
                  <a:lnTo>
                    <a:pt x="754118" y="1701914"/>
                  </a:lnTo>
                  <a:lnTo>
                    <a:pt x="800491" y="1713059"/>
                  </a:lnTo>
                  <a:lnTo>
                    <a:pt x="848115" y="1723817"/>
                  </a:lnTo>
                  <a:lnTo>
                    <a:pt x="897100" y="1734218"/>
                  </a:lnTo>
                  <a:lnTo>
                    <a:pt x="947559" y="1744294"/>
                  </a:lnTo>
                  <a:lnTo>
                    <a:pt x="964340" y="1744184"/>
                  </a:lnTo>
                  <a:lnTo>
                    <a:pt x="979231" y="1737837"/>
                  </a:lnTo>
                  <a:lnTo>
                    <a:pt x="990663" y="1726340"/>
                  </a:lnTo>
                  <a:lnTo>
                    <a:pt x="997064" y="1710778"/>
                  </a:lnTo>
                  <a:lnTo>
                    <a:pt x="996953" y="1693964"/>
                  </a:lnTo>
                  <a:lnTo>
                    <a:pt x="990618" y="1679047"/>
                  </a:lnTo>
                  <a:lnTo>
                    <a:pt x="979140" y="1667598"/>
                  </a:lnTo>
                  <a:lnTo>
                    <a:pt x="963599" y="1661185"/>
                  </a:lnTo>
                  <a:lnTo>
                    <a:pt x="906246" y="1649662"/>
                  </a:lnTo>
                  <a:lnTo>
                    <a:pt x="850847" y="1637697"/>
                  </a:lnTo>
                  <a:lnTo>
                    <a:pt x="797231" y="1625253"/>
                  </a:lnTo>
                  <a:lnTo>
                    <a:pt x="745224" y="1612291"/>
                  </a:lnTo>
                  <a:lnTo>
                    <a:pt x="694655" y="1598771"/>
                  </a:lnTo>
                  <a:lnTo>
                    <a:pt x="645350" y="1584655"/>
                  </a:lnTo>
                  <a:lnTo>
                    <a:pt x="641388" y="1583613"/>
                  </a:lnTo>
                  <a:lnTo>
                    <a:pt x="637412" y="1583093"/>
                  </a:lnTo>
                  <a:close/>
                </a:path>
                <a:path w="6076950" h="1833880">
                  <a:moveTo>
                    <a:pt x="2271458" y="1702485"/>
                  </a:moveTo>
                  <a:lnTo>
                    <a:pt x="2268181" y="1702485"/>
                  </a:lnTo>
                  <a:lnTo>
                    <a:pt x="2264727" y="1702828"/>
                  </a:lnTo>
                  <a:lnTo>
                    <a:pt x="2261285" y="1703692"/>
                  </a:lnTo>
                  <a:lnTo>
                    <a:pt x="2212584" y="1714833"/>
                  </a:lnTo>
                  <a:lnTo>
                    <a:pt x="2161926" y="1724571"/>
                  </a:lnTo>
                  <a:lnTo>
                    <a:pt x="2109400" y="1732889"/>
                  </a:lnTo>
                  <a:lnTo>
                    <a:pt x="2055091" y="1739767"/>
                  </a:lnTo>
                  <a:lnTo>
                    <a:pt x="1999087" y="1745188"/>
                  </a:lnTo>
                  <a:lnTo>
                    <a:pt x="1941474" y="1749132"/>
                  </a:lnTo>
                  <a:lnTo>
                    <a:pt x="1925258" y="1753326"/>
                  </a:lnTo>
                  <a:lnTo>
                    <a:pt x="1912372" y="1763125"/>
                  </a:lnTo>
                  <a:lnTo>
                    <a:pt x="1904076" y="1777072"/>
                  </a:lnTo>
                  <a:lnTo>
                    <a:pt x="1901634" y="1793709"/>
                  </a:lnTo>
                  <a:lnTo>
                    <a:pt x="1905871" y="1809976"/>
                  </a:lnTo>
                  <a:lnTo>
                    <a:pt x="1915736" y="1822924"/>
                  </a:lnTo>
                  <a:lnTo>
                    <a:pt x="1929675" y="1831241"/>
                  </a:lnTo>
                  <a:lnTo>
                    <a:pt x="1946135" y="1833613"/>
                  </a:lnTo>
                  <a:lnTo>
                    <a:pt x="1997895" y="1830158"/>
                  </a:lnTo>
                  <a:lnTo>
                    <a:pt x="2048464" y="1825569"/>
                  </a:lnTo>
                  <a:lnTo>
                    <a:pt x="2097790" y="1819856"/>
                  </a:lnTo>
                  <a:lnTo>
                    <a:pt x="2145822" y="1813027"/>
                  </a:lnTo>
                  <a:lnTo>
                    <a:pt x="2192510" y="1805091"/>
                  </a:lnTo>
                  <a:lnTo>
                    <a:pt x="2237800" y="1796058"/>
                  </a:lnTo>
                  <a:lnTo>
                    <a:pt x="2281643" y="1785937"/>
                  </a:lnTo>
                  <a:lnTo>
                    <a:pt x="2313201" y="1751531"/>
                  </a:lnTo>
                  <a:lnTo>
                    <a:pt x="2312517" y="1734794"/>
                  </a:lnTo>
                  <a:lnTo>
                    <a:pt x="2306728" y="1721580"/>
                  </a:lnTo>
                  <a:lnTo>
                    <a:pt x="2297288" y="1711382"/>
                  </a:lnTo>
                  <a:lnTo>
                    <a:pt x="2285197" y="1704812"/>
                  </a:lnTo>
                  <a:lnTo>
                    <a:pt x="2271458" y="1702485"/>
                  </a:lnTo>
                  <a:close/>
                </a:path>
                <a:path w="6076950" h="1833880">
                  <a:moveTo>
                    <a:pt x="1286509" y="1713369"/>
                  </a:moveTo>
                  <a:lnTo>
                    <a:pt x="1282890" y="1713369"/>
                  </a:lnTo>
                  <a:lnTo>
                    <a:pt x="1267948" y="1716102"/>
                  </a:lnTo>
                  <a:lnTo>
                    <a:pt x="1255226" y="1723710"/>
                  </a:lnTo>
                  <a:lnTo>
                    <a:pt x="1245900" y="1735304"/>
                  </a:lnTo>
                  <a:lnTo>
                    <a:pt x="1241145" y="1749996"/>
                  </a:lnTo>
                  <a:lnTo>
                    <a:pt x="1242241" y="1766749"/>
                  </a:lnTo>
                  <a:lnTo>
                    <a:pt x="1277365" y="1797507"/>
                  </a:lnTo>
                  <a:lnTo>
                    <a:pt x="1343764" y="1806088"/>
                  </a:lnTo>
                  <a:lnTo>
                    <a:pt x="1399708" y="1812661"/>
                  </a:lnTo>
                  <a:lnTo>
                    <a:pt x="1454157" y="1818435"/>
                  </a:lnTo>
                  <a:lnTo>
                    <a:pt x="1507270" y="1823416"/>
                  </a:lnTo>
                  <a:lnTo>
                    <a:pt x="1559204" y="1827610"/>
                  </a:lnTo>
                  <a:lnTo>
                    <a:pt x="1610118" y="1831022"/>
                  </a:lnTo>
                  <a:lnTo>
                    <a:pt x="1626725" y="1828634"/>
                  </a:lnTo>
                  <a:lnTo>
                    <a:pt x="1640666" y="1820443"/>
                  </a:lnTo>
                  <a:lnTo>
                    <a:pt x="1650500" y="1807651"/>
                  </a:lnTo>
                  <a:lnTo>
                    <a:pt x="1654784" y="1791461"/>
                  </a:lnTo>
                  <a:lnTo>
                    <a:pt x="1652472" y="1774821"/>
                  </a:lnTo>
                  <a:lnTo>
                    <a:pt x="1644289" y="1760854"/>
                  </a:lnTo>
                  <a:lnTo>
                    <a:pt x="1631479" y="1751003"/>
                  </a:lnTo>
                  <a:lnTo>
                    <a:pt x="1615287" y="1746707"/>
                  </a:lnTo>
                  <a:lnTo>
                    <a:pt x="1565407" y="1743321"/>
                  </a:lnTo>
                  <a:lnTo>
                    <a:pt x="1514499" y="1739196"/>
                  </a:lnTo>
                  <a:lnTo>
                    <a:pt x="1462393" y="1734313"/>
                  </a:lnTo>
                  <a:lnTo>
                    <a:pt x="1408921" y="1728652"/>
                  </a:lnTo>
                  <a:lnTo>
                    <a:pt x="1353914" y="1722194"/>
                  </a:lnTo>
                  <a:lnTo>
                    <a:pt x="1297203" y="1714919"/>
                  </a:lnTo>
                  <a:lnTo>
                    <a:pt x="1288580" y="1713712"/>
                  </a:lnTo>
                  <a:lnTo>
                    <a:pt x="1286509" y="1713369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3" name="object 83"/>
          <p:cNvGrpSpPr/>
          <p:nvPr/>
        </p:nvGrpSpPr>
        <p:grpSpPr>
          <a:xfrm>
            <a:off x="13600048" y="954455"/>
            <a:ext cx="808355" cy="768350"/>
            <a:chOff x="13600048" y="954455"/>
            <a:chExt cx="808355" cy="768350"/>
          </a:xfrm>
        </p:grpSpPr>
        <p:pic>
          <p:nvPicPr>
            <p:cNvPr id="84" name="object 8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718190" y="1308811"/>
              <a:ext cx="245046" cy="13440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3600048" y="954455"/>
              <a:ext cx="808355" cy="768350"/>
            </a:xfrm>
            <a:custGeom>
              <a:avLst/>
              <a:gdLst/>
              <a:ahLst/>
              <a:cxnLst/>
              <a:rect l="l" t="t" r="r" b="b"/>
              <a:pathLst>
                <a:path w="808355" h="768350">
                  <a:moveTo>
                    <a:pt x="238125" y="0"/>
                  </a:moveTo>
                  <a:lnTo>
                    <a:pt x="257683" y="427101"/>
                  </a:lnTo>
                  <a:lnTo>
                    <a:pt x="0" y="767816"/>
                  </a:lnTo>
                  <a:lnTo>
                    <a:pt x="43123" y="749746"/>
                  </a:lnTo>
                  <a:lnTo>
                    <a:pt x="88453" y="732667"/>
                  </a:lnTo>
                  <a:lnTo>
                    <a:pt x="135726" y="716578"/>
                  </a:lnTo>
                  <a:lnTo>
                    <a:pt x="184681" y="701483"/>
                  </a:lnTo>
                  <a:lnTo>
                    <a:pt x="235056" y="687382"/>
                  </a:lnTo>
                  <a:lnTo>
                    <a:pt x="286589" y="674277"/>
                  </a:lnTo>
                  <a:lnTo>
                    <a:pt x="339018" y="662169"/>
                  </a:lnTo>
                  <a:lnTo>
                    <a:pt x="392080" y="651060"/>
                  </a:lnTo>
                  <a:lnTo>
                    <a:pt x="445515" y="640952"/>
                  </a:lnTo>
                  <a:lnTo>
                    <a:pt x="499060" y="631845"/>
                  </a:lnTo>
                  <a:lnTo>
                    <a:pt x="552453" y="623741"/>
                  </a:lnTo>
                  <a:lnTo>
                    <a:pt x="605432" y="616642"/>
                  </a:lnTo>
                  <a:lnTo>
                    <a:pt x="657736" y="610549"/>
                  </a:lnTo>
                  <a:lnTo>
                    <a:pt x="709102" y="605464"/>
                  </a:lnTo>
                  <a:lnTo>
                    <a:pt x="759269" y="601388"/>
                  </a:lnTo>
                  <a:lnTo>
                    <a:pt x="807974" y="598322"/>
                  </a:lnTo>
                  <a:lnTo>
                    <a:pt x="769603" y="568126"/>
                  </a:lnTo>
                  <a:lnTo>
                    <a:pt x="730596" y="536273"/>
                  </a:lnTo>
                  <a:lnTo>
                    <a:pt x="691168" y="502912"/>
                  </a:lnTo>
                  <a:lnTo>
                    <a:pt x="651533" y="468194"/>
                  </a:lnTo>
                  <a:lnTo>
                    <a:pt x="611908" y="432266"/>
                  </a:lnTo>
                  <a:lnTo>
                    <a:pt x="572507" y="395280"/>
                  </a:lnTo>
                  <a:lnTo>
                    <a:pt x="533544" y="357383"/>
                  </a:lnTo>
                  <a:lnTo>
                    <a:pt x="495236" y="318725"/>
                  </a:lnTo>
                  <a:lnTo>
                    <a:pt x="457797" y="279456"/>
                  </a:lnTo>
                  <a:lnTo>
                    <a:pt x="421442" y="239725"/>
                  </a:lnTo>
                  <a:lnTo>
                    <a:pt x="386386" y="199681"/>
                  </a:lnTo>
                  <a:lnTo>
                    <a:pt x="352845" y="159474"/>
                  </a:lnTo>
                  <a:lnTo>
                    <a:pt x="321033" y="119253"/>
                  </a:lnTo>
                  <a:lnTo>
                    <a:pt x="291166" y="79167"/>
                  </a:lnTo>
                  <a:lnTo>
                    <a:pt x="263458" y="39366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5544" rIns="0" bIns="0" rtlCol="0">
            <a:spAutoFit/>
          </a:bodyPr>
          <a:lstStyle/>
          <a:p>
            <a:pPr marL="1722755">
              <a:lnSpc>
                <a:spcPct val="100000"/>
              </a:lnSpc>
              <a:spcBef>
                <a:spcPts val="125"/>
              </a:spcBef>
            </a:pPr>
            <a:r>
              <a:rPr sz="5900" b="1" spc="-19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KALEM</a:t>
            </a:r>
            <a:r>
              <a:rPr sz="5900" b="1" spc="-17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5900" b="1" spc="-16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KULLAN!</a:t>
            </a:r>
            <a:endParaRPr sz="5900">
              <a:latin typeface="Liberation Sans Narrow"/>
              <a:cs typeface="Liberation Sans Narrow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00204" y="3321462"/>
            <a:ext cx="12058650" cy="6215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74189">
              <a:lnSpc>
                <a:spcPct val="115900"/>
              </a:lnSpc>
              <a:spcBef>
                <a:spcPts val="100"/>
              </a:spcBef>
            </a:pPr>
            <a:r>
              <a:rPr sz="3200" b="1" spc="-27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HEM</a:t>
            </a:r>
            <a:r>
              <a:rPr sz="3200" b="1" spc="-17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SÖZEL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7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HEM</a:t>
            </a:r>
            <a:r>
              <a:rPr sz="3200" b="1" spc="-16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3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SAYISAL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3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SORULARI</a:t>
            </a:r>
            <a:r>
              <a:rPr sz="3200" b="1" spc="-16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3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ÇÖZERKEN</a:t>
            </a:r>
            <a:r>
              <a:rPr sz="3200" b="1" spc="-16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6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KALEM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6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KULLANMAK </a:t>
            </a:r>
            <a:r>
              <a:rPr sz="3200" b="1" spc="-13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ÖNEMLİDİR!</a:t>
            </a:r>
            <a:endParaRPr sz="3200" dirty="0">
              <a:latin typeface="Arial Black" pitchFamily="34" charset="0"/>
              <a:cs typeface="Liberation Sans Narrow"/>
            </a:endParaRPr>
          </a:p>
          <a:p>
            <a:pPr>
              <a:lnSpc>
                <a:spcPct val="100000"/>
              </a:lnSpc>
            </a:pPr>
            <a:endParaRPr sz="3450" dirty="0">
              <a:latin typeface="Arial Black" pitchFamily="34" charset="0"/>
              <a:cs typeface="Liberation Sans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450" dirty="0">
              <a:latin typeface="Arial Black" pitchFamily="34" charset="0"/>
              <a:cs typeface="Liberation Sans Narrow"/>
            </a:endParaRPr>
          </a:p>
          <a:p>
            <a:pPr marL="60960" marR="535940">
              <a:lnSpc>
                <a:spcPct val="116100"/>
              </a:lnSpc>
              <a:spcBef>
                <a:spcPts val="5"/>
              </a:spcBef>
            </a:pPr>
            <a:r>
              <a:rPr sz="3200" b="1" spc="-46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SÖZEL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4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SORULARI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4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ÇÖZERKEN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8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ÖNEMLİ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8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KELİMELERİN,</a:t>
            </a:r>
            <a:r>
              <a:rPr sz="3200" b="1" spc="-15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09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SORU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8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KÖKÜNÜN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12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ALTINI </a:t>
            </a:r>
            <a:r>
              <a:rPr sz="3200" b="1" spc="-28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ÇİZMEK</a:t>
            </a:r>
            <a:r>
              <a:rPr sz="3200" b="1" spc="-16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1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ONLARA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0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VERECEĞİMİZ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8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DİKKATİ</a:t>
            </a:r>
            <a:r>
              <a:rPr sz="3200" b="1" spc="-15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6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ARTTIRIR.</a:t>
            </a:r>
            <a:endParaRPr sz="3200" dirty="0">
              <a:latin typeface="Arial Black" pitchFamily="34" charset="0"/>
              <a:cs typeface="Liberation Sans Narrow"/>
            </a:endParaRPr>
          </a:p>
          <a:p>
            <a:pPr marL="94615" marR="5080" algn="just">
              <a:lnSpc>
                <a:spcPct val="115999"/>
              </a:lnSpc>
            </a:pPr>
            <a:endParaRPr lang="tr-TR" sz="3200" b="1" spc="-330" dirty="0" smtClean="0">
              <a:solidFill>
                <a:srgbClr val="FFFFFF"/>
              </a:solidFill>
              <a:latin typeface="Arial Black" pitchFamily="34" charset="0"/>
              <a:cs typeface="Liberation Sans Narrow"/>
            </a:endParaRPr>
          </a:p>
          <a:p>
            <a:pPr marL="94615" marR="5080" algn="just">
              <a:lnSpc>
                <a:spcPct val="115999"/>
              </a:lnSpc>
            </a:pPr>
            <a:r>
              <a:rPr sz="3200" b="1" spc="-33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SAYISAL</a:t>
            </a:r>
            <a:r>
              <a:rPr lang="tr-TR" sz="3200" b="1" spc="28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0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SORULARDA</a:t>
            </a:r>
            <a:r>
              <a:rPr lang="tr-TR" sz="3200" b="1" spc="-40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54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İSE</a:t>
            </a:r>
            <a:r>
              <a:rPr sz="3200" b="1" spc="28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6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İŞLEMLERİ</a:t>
            </a:r>
            <a:r>
              <a:rPr sz="3200" b="1" spc="28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 </a:t>
            </a:r>
            <a:r>
              <a:rPr sz="3200" b="1" spc="-1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ZİHİNDEN</a:t>
            </a:r>
            <a:r>
              <a:rPr sz="3200" b="1" spc="28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 </a:t>
            </a:r>
            <a:r>
              <a:rPr sz="3200" b="1" spc="-33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YAPMAK</a:t>
            </a:r>
            <a:r>
              <a:rPr sz="3200" b="1" spc="29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 </a:t>
            </a:r>
            <a:r>
              <a:rPr sz="3200" b="1" spc="-33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YERİNE</a:t>
            </a:r>
            <a:r>
              <a:rPr sz="3200" b="1" spc="28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6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KALEM </a:t>
            </a:r>
            <a:r>
              <a:rPr sz="3200" b="1" spc="-39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KULLANARAK</a:t>
            </a:r>
            <a:r>
              <a:rPr sz="3200" b="1" spc="53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3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YAPMAK</a:t>
            </a:r>
            <a:r>
              <a:rPr sz="3200" b="1" spc="53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İŞLEM</a:t>
            </a:r>
            <a:r>
              <a:rPr lang="tr-TR" sz="3200" b="1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1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HATASI</a:t>
            </a:r>
            <a:r>
              <a:rPr sz="3200" b="1" spc="53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 </a:t>
            </a:r>
            <a:r>
              <a:rPr sz="3200" b="1" spc="-31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YAPMA</a:t>
            </a:r>
            <a:r>
              <a:rPr sz="3200" b="1" spc="53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İHTİMALİMİZİ</a:t>
            </a:r>
            <a:r>
              <a:rPr sz="3200" b="1" spc="53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390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EN</a:t>
            </a:r>
            <a:r>
              <a:rPr sz="3200" b="1" spc="53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42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AZA </a:t>
            </a:r>
            <a:r>
              <a:rPr lang="tr-TR" sz="3200" b="1" spc="-420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 </a:t>
            </a:r>
            <a:r>
              <a:rPr sz="3200" b="1" spc="-265" dirty="0" smtClean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İNDİRECEKTİR</a:t>
            </a:r>
            <a:r>
              <a:rPr sz="3200" b="1" spc="-265" dirty="0">
                <a:solidFill>
                  <a:srgbClr val="FFFFFF"/>
                </a:solidFill>
                <a:latin typeface="Arial Black" pitchFamily="34" charset="0"/>
                <a:cs typeface="Liberation Sans Narrow"/>
              </a:rPr>
              <a:t>.</a:t>
            </a:r>
            <a:endParaRPr sz="3200" dirty="0">
              <a:latin typeface="Arial Black" pitchFamily="34" charset="0"/>
              <a:cs typeface="Liberation Sans Narr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6187" y="187381"/>
            <a:ext cx="5391493" cy="3625775"/>
          </a:xfrm>
          <a:custGeom>
            <a:avLst/>
            <a:gdLst/>
            <a:ahLst/>
            <a:cxnLst/>
            <a:rect l="l" t="t" r="r" b="b"/>
            <a:pathLst>
              <a:path w="5575934" h="3767454">
                <a:moveTo>
                  <a:pt x="1123276" y="1477772"/>
                </a:moveTo>
                <a:lnTo>
                  <a:pt x="973340" y="1477772"/>
                </a:lnTo>
                <a:lnTo>
                  <a:pt x="973340" y="1627644"/>
                </a:lnTo>
                <a:lnTo>
                  <a:pt x="973340" y="1929853"/>
                </a:lnTo>
                <a:lnTo>
                  <a:pt x="658507" y="1929853"/>
                </a:lnTo>
                <a:lnTo>
                  <a:pt x="658507" y="1627644"/>
                </a:lnTo>
                <a:lnTo>
                  <a:pt x="973340" y="1627644"/>
                </a:lnTo>
                <a:lnTo>
                  <a:pt x="973340" y="1477772"/>
                </a:lnTo>
                <a:lnTo>
                  <a:pt x="508571" y="1477772"/>
                </a:lnTo>
                <a:lnTo>
                  <a:pt x="508571" y="2079663"/>
                </a:lnTo>
                <a:lnTo>
                  <a:pt x="1123276" y="2079663"/>
                </a:lnTo>
                <a:lnTo>
                  <a:pt x="1123276" y="1929853"/>
                </a:lnTo>
                <a:lnTo>
                  <a:pt x="1123276" y="1627644"/>
                </a:lnTo>
                <a:lnTo>
                  <a:pt x="1123276" y="1477772"/>
                </a:lnTo>
                <a:close/>
              </a:path>
              <a:path w="5575934" h="3767454">
                <a:moveTo>
                  <a:pt x="1619351" y="332270"/>
                </a:moveTo>
                <a:lnTo>
                  <a:pt x="1616849" y="262534"/>
                </a:lnTo>
                <a:lnTo>
                  <a:pt x="1608658" y="191884"/>
                </a:lnTo>
                <a:lnTo>
                  <a:pt x="1593850" y="121373"/>
                </a:lnTo>
                <a:lnTo>
                  <a:pt x="1571447" y="52044"/>
                </a:lnTo>
                <a:lnTo>
                  <a:pt x="1548015" y="0"/>
                </a:lnTo>
                <a:lnTo>
                  <a:pt x="1369415" y="0"/>
                </a:lnTo>
                <a:lnTo>
                  <a:pt x="1372768" y="3898"/>
                </a:lnTo>
                <a:lnTo>
                  <a:pt x="1395488" y="36322"/>
                </a:lnTo>
                <a:lnTo>
                  <a:pt x="1415148" y="71208"/>
                </a:lnTo>
                <a:lnTo>
                  <a:pt x="1431772" y="108546"/>
                </a:lnTo>
                <a:lnTo>
                  <a:pt x="1445348" y="148336"/>
                </a:lnTo>
                <a:lnTo>
                  <a:pt x="1455889" y="190601"/>
                </a:lnTo>
                <a:lnTo>
                  <a:pt x="1463408" y="235343"/>
                </a:lnTo>
                <a:lnTo>
                  <a:pt x="1467916" y="282638"/>
                </a:lnTo>
                <a:lnTo>
                  <a:pt x="1469415" y="332270"/>
                </a:lnTo>
                <a:lnTo>
                  <a:pt x="1467459" y="390055"/>
                </a:lnTo>
                <a:lnTo>
                  <a:pt x="1461528" y="442480"/>
                </a:lnTo>
                <a:lnTo>
                  <a:pt x="1451597" y="490220"/>
                </a:lnTo>
                <a:lnTo>
                  <a:pt x="1437640" y="533971"/>
                </a:lnTo>
                <a:lnTo>
                  <a:pt x="1419593" y="574421"/>
                </a:lnTo>
                <a:lnTo>
                  <a:pt x="1397431" y="612254"/>
                </a:lnTo>
                <a:lnTo>
                  <a:pt x="1371117" y="648169"/>
                </a:lnTo>
                <a:lnTo>
                  <a:pt x="1340612" y="682840"/>
                </a:lnTo>
                <a:lnTo>
                  <a:pt x="1305852" y="716965"/>
                </a:lnTo>
                <a:lnTo>
                  <a:pt x="1266837" y="751230"/>
                </a:lnTo>
                <a:lnTo>
                  <a:pt x="1223505" y="786320"/>
                </a:lnTo>
                <a:lnTo>
                  <a:pt x="1175804" y="822934"/>
                </a:lnTo>
                <a:lnTo>
                  <a:pt x="1125994" y="862304"/>
                </a:lnTo>
                <a:lnTo>
                  <a:pt x="1083703" y="900620"/>
                </a:lnTo>
                <a:lnTo>
                  <a:pt x="1048372" y="938415"/>
                </a:lnTo>
                <a:lnTo>
                  <a:pt x="1019390" y="976236"/>
                </a:lnTo>
                <a:lnTo>
                  <a:pt x="996200" y="1014603"/>
                </a:lnTo>
                <a:lnTo>
                  <a:pt x="978179" y="1054061"/>
                </a:lnTo>
                <a:lnTo>
                  <a:pt x="964768" y="1095146"/>
                </a:lnTo>
                <a:lnTo>
                  <a:pt x="955357" y="1138389"/>
                </a:lnTo>
                <a:lnTo>
                  <a:pt x="949375" y="1184338"/>
                </a:lnTo>
                <a:lnTo>
                  <a:pt x="946213" y="1233512"/>
                </a:lnTo>
                <a:lnTo>
                  <a:pt x="671525" y="1233512"/>
                </a:lnTo>
                <a:lnTo>
                  <a:pt x="674077" y="1168095"/>
                </a:lnTo>
                <a:lnTo>
                  <a:pt x="678929" y="1109446"/>
                </a:lnTo>
                <a:lnTo>
                  <a:pt x="686282" y="1056741"/>
                </a:lnTo>
                <a:lnTo>
                  <a:pt x="696379" y="1009142"/>
                </a:lnTo>
                <a:lnTo>
                  <a:pt x="709422" y="965835"/>
                </a:lnTo>
                <a:lnTo>
                  <a:pt x="725639" y="925995"/>
                </a:lnTo>
                <a:lnTo>
                  <a:pt x="745248" y="888809"/>
                </a:lnTo>
                <a:lnTo>
                  <a:pt x="768451" y="853452"/>
                </a:lnTo>
                <a:lnTo>
                  <a:pt x="795489" y="819099"/>
                </a:lnTo>
                <a:lnTo>
                  <a:pt x="824826" y="787996"/>
                </a:lnTo>
                <a:lnTo>
                  <a:pt x="856500" y="759460"/>
                </a:lnTo>
                <a:lnTo>
                  <a:pt x="890054" y="732383"/>
                </a:lnTo>
                <a:lnTo>
                  <a:pt x="960615" y="678510"/>
                </a:lnTo>
                <a:lnTo>
                  <a:pt x="995502" y="650341"/>
                </a:lnTo>
                <a:lnTo>
                  <a:pt x="1028776" y="620306"/>
                </a:lnTo>
                <a:lnTo>
                  <a:pt x="1059510" y="587552"/>
                </a:lnTo>
                <a:lnTo>
                  <a:pt x="1086764" y="551268"/>
                </a:lnTo>
                <a:lnTo>
                  <a:pt x="1109586" y="510603"/>
                </a:lnTo>
                <a:lnTo>
                  <a:pt x="1127061" y="464731"/>
                </a:lnTo>
                <a:lnTo>
                  <a:pt x="1138224" y="412838"/>
                </a:lnTo>
                <a:lnTo>
                  <a:pt x="1142149" y="354063"/>
                </a:lnTo>
                <a:lnTo>
                  <a:pt x="1139609" y="303872"/>
                </a:lnTo>
                <a:lnTo>
                  <a:pt x="1132052" y="257492"/>
                </a:lnTo>
                <a:lnTo>
                  <a:pt x="1119606" y="215036"/>
                </a:lnTo>
                <a:lnTo>
                  <a:pt x="1102347" y="176593"/>
                </a:lnTo>
                <a:lnTo>
                  <a:pt x="1080414" y="142265"/>
                </a:lnTo>
                <a:lnTo>
                  <a:pt x="1053909" y="112179"/>
                </a:lnTo>
                <a:lnTo>
                  <a:pt x="1022946" y="86436"/>
                </a:lnTo>
                <a:lnTo>
                  <a:pt x="987628" y="65138"/>
                </a:lnTo>
                <a:lnTo>
                  <a:pt x="948055" y="48374"/>
                </a:lnTo>
                <a:lnTo>
                  <a:pt x="904354" y="36283"/>
                </a:lnTo>
                <a:lnTo>
                  <a:pt x="856627" y="28943"/>
                </a:lnTo>
                <a:lnTo>
                  <a:pt x="804989" y="26479"/>
                </a:lnTo>
                <a:lnTo>
                  <a:pt x="744524" y="29819"/>
                </a:lnTo>
                <a:lnTo>
                  <a:pt x="691349" y="39484"/>
                </a:lnTo>
                <a:lnTo>
                  <a:pt x="644969" y="54952"/>
                </a:lnTo>
                <a:lnTo>
                  <a:pt x="604888" y="75679"/>
                </a:lnTo>
                <a:lnTo>
                  <a:pt x="570623" y="101130"/>
                </a:lnTo>
                <a:lnTo>
                  <a:pt x="541680" y="130759"/>
                </a:lnTo>
                <a:lnTo>
                  <a:pt x="517563" y="164033"/>
                </a:lnTo>
                <a:lnTo>
                  <a:pt x="497776" y="200431"/>
                </a:lnTo>
                <a:lnTo>
                  <a:pt x="481838" y="239395"/>
                </a:lnTo>
                <a:lnTo>
                  <a:pt x="469252" y="280416"/>
                </a:lnTo>
                <a:lnTo>
                  <a:pt x="459511" y="322922"/>
                </a:lnTo>
                <a:lnTo>
                  <a:pt x="452145" y="366420"/>
                </a:lnTo>
                <a:lnTo>
                  <a:pt x="151561" y="366420"/>
                </a:lnTo>
                <a:lnTo>
                  <a:pt x="156222" y="317398"/>
                </a:lnTo>
                <a:lnTo>
                  <a:pt x="163817" y="270281"/>
                </a:lnTo>
                <a:lnTo>
                  <a:pt x="174307" y="225094"/>
                </a:lnTo>
                <a:lnTo>
                  <a:pt x="187642" y="181851"/>
                </a:lnTo>
                <a:lnTo>
                  <a:pt x="203733" y="140741"/>
                </a:lnTo>
                <a:lnTo>
                  <a:pt x="222567" y="101688"/>
                </a:lnTo>
                <a:lnTo>
                  <a:pt x="244081" y="64770"/>
                </a:lnTo>
                <a:lnTo>
                  <a:pt x="268198" y="30060"/>
                </a:lnTo>
                <a:lnTo>
                  <a:pt x="292912" y="0"/>
                </a:lnTo>
                <a:lnTo>
                  <a:pt x="109093" y="0"/>
                </a:lnTo>
                <a:lnTo>
                  <a:pt x="75730" y="61087"/>
                </a:lnTo>
                <a:lnTo>
                  <a:pt x="55816" y="107073"/>
                </a:lnTo>
                <a:lnTo>
                  <a:pt x="38874" y="154927"/>
                </a:lnTo>
                <a:lnTo>
                  <a:pt x="24930" y="204673"/>
                </a:lnTo>
                <a:lnTo>
                  <a:pt x="14084" y="255930"/>
                </a:lnTo>
                <a:lnTo>
                  <a:pt x="6286" y="308952"/>
                </a:lnTo>
                <a:lnTo>
                  <a:pt x="1574" y="363537"/>
                </a:lnTo>
                <a:lnTo>
                  <a:pt x="0" y="419633"/>
                </a:lnTo>
                <a:lnTo>
                  <a:pt x="0" y="516293"/>
                </a:lnTo>
                <a:lnTo>
                  <a:pt x="586409" y="516293"/>
                </a:lnTo>
                <a:lnTo>
                  <a:pt x="595452" y="429653"/>
                </a:lnTo>
                <a:lnTo>
                  <a:pt x="603973" y="366420"/>
                </a:lnTo>
                <a:lnTo>
                  <a:pt x="616864" y="307162"/>
                </a:lnTo>
                <a:lnTo>
                  <a:pt x="633310" y="263144"/>
                </a:lnTo>
                <a:lnTo>
                  <a:pt x="654634" y="229298"/>
                </a:lnTo>
                <a:lnTo>
                  <a:pt x="715200" y="188290"/>
                </a:lnTo>
                <a:lnTo>
                  <a:pt x="756043" y="179171"/>
                </a:lnTo>
                <a:lnTo>
                  <a:pt x="804989" y="176352"/>
                </a:lnTo>
                <a:lnTo>
                  <a:pt x="867613" y="181851"/>
                </a:lnTo>
                <a:lnTo>
                  <a:pt x="914692" y="197104"/>
                </a:lnTo>
                <a:lnTo>
                  <a:pt x="948359" y="220243"/>
                </a:lnTo>
                <a:lnTo>
                  <a:pt x="984135" y="282638"/>
                </a:lnTo>
                <a:lnTo>
                  <a:pt x="992212" y="354063"/>
                </a:lnTo>
                <a:lnTo>
                  <a:pt x="987729" y="403275"/>
                </a:lnTo>
                <a:lnTo>
                  <a:pt x="974356" y="444792"/>
                </a:lnTo>
                <a:lnTo>
                  <a:pt x="952233" y="481203"/>
                </a:lnTo>
                <a:lnTo>
                  <a:pt x="921473" y="515150"/>
                </a:lnTo>
                <a:lnTo>
                  <a:pt x="882192" y="549262"/>
                </a:lnTo>
                <a:lnTo>
                  <a:pt x="796582" y="615188"/>
                </a:lnTo>
                <a:lnTo>
                  <a:pt x="757491" y="646925"/>
                </a:lnTo>
                <a:lnTo>
                  <a:pt x="718629" y="682218"/>
                </a:lnTo>
                <a:lnTo>
                  <a:pt x="681355" y="721906"/>
                </a:lnTo>
                <a:lnTo>
                  <a:pt x="653338" y="756945"/>
                </a:lnTo>
                <a:lnTo>
                  <a:pt x="628383" y="792784"/>
                </a:lnTo>
                <a:lnTo>
                  <a:pt x="606361" y="829805"/>
                </a:lnTo>
                <a:lnTo>
                  <a:pt x="587171" y="868464"/>
                </a:lnTo>
                <a:lnTo>
                  <a:pt x="570687" y="909154"/>
                </a:lnTo>
                <a:lnTo>
                  <a:pt x="556793" y="952322"/>
                </a:lnTo>
                <a:lnTo>
                  <a:pt x="545363" y="998372"/>
                </a:lnTo>
                <a:lnTo>
                  <a:pt x="536282" y="1047724"/>
                </a:lnTo>
                <a:lnTo>
                  <a:pt x="529424" y="1100810"/>
                </a:lnTo>
                <a:lnTo>
                  <a:pt x="524662" y="1158049"/>
                </a:lnTo>
                <a:lnTo>
                  <a:pt x="521906" y="1219847"/>
                </a:lnTo>
                <a:lnTo>
                  <a:pt x="521004" y="1286662"/>
                </a:lnTo>
                <a:lnTo>
                  <a:pt x="521004" y="1383385"/>
                </a:lnTo>
                <a:lnTo>
                  <a:pt x="1095171" y="1383385"/>
                </a:lnTo>
                <a:lnTo>
                  <a:pt x="1095171" y="1286662"/>
                </a:lnTo>
                <a:lnTo>
                  <a:pt x="1096073" y="1233512"/>
                </a:lnTo>
                <a:lnTo>
                  <a:pt x="1099908" y="1182916"/>
                </a:lnTo>
                <a:lnTo>
                  <a:pt x="1108049" y="1139367"/>
                </a:lnTo>
                <a:lnTo>
                  <a:pt x="1122006" y="1099312"/>
                </a:lnTo>
                <a:lnTo>
                  <a:pt x="1143279" y="1061186"/>
                </a:lnTo>
                <a:lnTo>
                  <a:pt x="1173340" y="1023429"/>
                </a:lnTo>
                <a:lnTo>
                  <a:pt x="1213662" y="984478"/>
                </a:lnTo>
                <a:lnTo>
                  <a:pt x="1265732" y="942809"/>
                </a:lnTo>
                <a:lnTo>
                  <a:pt x="1306322" y="911809"/>
                </a:lnTo>
                <a:lnTo>
                  <a:pt x="1345133" y="881011"/>
                </a:lnTo>
                <a:lnTo>
                  <a:pt x="1382026" y="850049"/>
                </a:lnTo>
                <a:lnTo>
                  <a:pt x="1416850" y="818540"/>
                </a:lnTo>
                <a:lnTo>
                  <a:pt x="1449451" y="786142"/>
                </a:lnTo>
                <a:lnTo>
                  <a:pt x="1479664" y="752462"/>
                </a:lnTo>
                <a:lnTo>
                  <a:pt x="1507350" y="717169"/>
                </a:lnTo>
                <a:lnTo>
                  <a:pt x="1532356" y="679869"/>
                </a:lnTo>
                <a:lnTo>
                  <a:pt x="1554518" y="640207"/>
                </a:lnTo>
                <a:lnTo>
                  <a:pt x="1573695" y="597827"/>
                </a:lnTo>
                <a:lnTo>
                  <a:pt x="1589722" y="552361"/>
                </a:lnTo>
                <a:lnTo>
                  <a:pt x="1602460" y="503428"/>
                </a:lnTo>
                <a:lnTo>
                  <a:pt x="1611744" y="450684"/>
                </a:lnTo>
                <a:lnTo>
                  <a:pt x="1617433" y="393750"/>
                </a:lnTo>
                <a:lnTo>
                  <a:pt x="1619351" y="332270"/>
                </a:lnTo>
                <a:close/>
              </a:path>
              <a:path w="5575934" h="3767454">
                <a:moveTo>
                  <a:pt x="5575528" y="871715"/>
                </a:moveTo>
                <a:lnTo>
                  <a:pt x="5574309" y="823328"/>
                </a:lnTo>
                <a:lnTo>
                  <a:pt x="5570664" y="775589"/>
                </a:lnTo>
                <a:lnTo>
                  <a:pt x="5564657" y="728522"/>
                </a:lnTo>
                <a:lnTo>
                  <a:pt x="5556364" y="682205"/>
                </a:lnTo>
                <a:lnTo>
                  <a:pt x="5545823" y="636689"/>
                </a:lnTo>
                <a:lnTo>
                  <a:pt x="5533110" y="592048"/>
                </a:lnTo>
                <a:lnTo>
                  <a:pt x="5518289" y="548322"/>
                </a:lnTo>
                <a:lnTo>
                  <a:pt x="5501398" y="505587"/>
                </a:lnTo>
                <a:lnTo>
                  <a:pt x="5482514" y="463892"/>
                </a:lnTo>
                <a:lnTo>
                  <a:pt x="5461686" y="423303"/>
                </a:lnTo>
                <a:lnTo>
                  <a:pt x="5438978" y="383870"/>
                </a:lnTo>
                <a:lnTo>
                  <a:pt x="5414442" y="345668"/>
                </a:lnTo>
                <a:lnTo>
                  <a:pt x="5388165" y="308749"/>
                </a:lnTo>
                <a:lnTo>
                  <a:pt x="5360174" y="273164"/>
                </a:lnTo>
                <a:lnTo>
                  <a:pt x="5330545" y="238988"/>
                </a:lnTo>
                <a:lnTo>
                  <a:pt x="5299329" y="206273"/>
                </a:lnTo>
                <a:lnTo>
                  <a:pt x="5266601" y="175082"/>
                </a:lnTo>
                <a:lnTo>
                  <a:pt x="5232412" y="145465"/>
                </a:lnTo>
                <a:lnTo>
                  <a:pt x="5196814" y="117487"/>
                </a:lnTo>
                <a:lnTo>
                  <a:pt x="5159870" y="91224"/>
                </a:lnTo>
                <a:lnTo>
                  <a:pt x="5121643" y="66700"/>
                </a:lnTo>
                <a:lnTo>
                  <a:pt x="5082197" y="44005"/>
                </a:lnTo>
                <a:lnTo>
                  <a:pt x="5041595" y="23190"/>
                </a:lnTo>
                <a:lnTo>
                  <a:pt x="4999875" y="4318"/>
                </a:lnTo>
                <a:lnTo>
                  <a:pt x="4988941" y="0"/>
                </a:lnTo>
                <a:lnTo>
                  <a:pt x="1639239" y="0"/>
                </a:lnTo>
                <a:lnTo>
                  <a:pt x="1645196" y="13512"/>
                </a:lnTo>
                <a:lnTo>
                  <a:pt x="1660461" y="55118"/>
                </a:lnTo>
                <a:lnTo>
                  <a:pt x="1672983" y="96735"/>
                </a:lnTo>
                <a:lnTo>
                  <a:pt x="4633544" y="96735"/>
                </a:lnTo>
                <a:lnTo>
                  <a:pt x="4680712" y="98145"/>
                </a:lnTo>
                <a:lnTo>
                  <a:pt x="4727143" y="102349"/>
                </a:lnTo>
                <a:lnTo>
                  <a:pt x="4772749" y="109232"/>
                </a:lnTo>
                <a:lnTo>
                  <a:pt x="4817453" y="118745"/>
                </a:lnTo>
                <a:lnTo>
                  <a:pt x="4861166" y="130797"/>
                </a:lnTo>
                <a:lnTo>
                  <a:pt x="4903825" y="145288"/>
                </a:lnTo>
                <a:lnTo>
                  <a:pt x="4945342" y="162153"/>
                </a:lnTo>
                <a:lnTo>
                  <a:pt x="4985626" y="181317"/>
                </a:lnTo>
                <a:lnTo>
                  <a:pt x="5024590" y="202679"/>
                </a:lnTo>
                <a:lnTo>
                  <a:pt x="5062182" y="226174"/>
                </a:lnTo>
                <a:lnTo>
                  <a:pt x="5098288" y="251714"/>
                </a:lnTo>
                <a:lnTo>
                  <a:pt x="5132832" y="279209"/>
                </a:lnTo>
                <a:lnTo>
                  <a:pt x="5165750" y="308584"/>
                </a:lnTo>
                <a:lnTo>
                  <a:pt x="5196954" y="339763"/>
                </a:lnTo>
                <a:lnTo>
                  <a:pt x="5226342" y="372668"/>
                </a:lnTo>
                <a:lnTo>
                  <a:pt x="5253863" y="407200"/>
                </a:lnTo>
                <a:lnTo>
                  <a:pt x="5279415" y="443280"/>
                </a:lnTo>
                <a:lnTo>
                  <a:pt x="5302923" y="480847"/>
                </a:lnTo>
                <a:lnTo>
                  <a:pt x="5324297" y="519798"/>
                </a:lnTo>
                <a:lnTo>
                  <a:pt x="5343461" y="560057"/>
                </a:lnTo>
                <a:lnTo>
                  <a:pt x="5360340" y="601548"/>
                </a:lnTo>
                <a:lnTo>
                  <a:pt x="5374856" y="644194"/>
                </a:lnTo>
                <a:lnTo>
                  <a:pt x="5386908" y="687895"/>
                </a:lnTo>
                <a:lnTo>
                  <a:pt x="5396420" y="732574"/>
                </a:lnTo>
                <a:lnTo>
                  <a:pt x="5403316" y="778167"/>
                </a:lnTo>
                <a:lnTo>
                  <a:pt x="5407520" y="824560"/>
                </a:lnTo>
                <a:lnTo>
                  <a:pt x="5408930" y="871715"/>
                </a:lnTo>
                <a:lnTo>
                  <a:pt x="5408930" y="1935772"/>
                </a:lnTo>
                <a:lnTo>
                  <a:pt x="5407469" y="1984044"/>
                </a:lnTo>
                <a:lnTo>
                  <a:pt x="5403100" y="2031631"/>
                </a:lnTo>
                <a:lnTo>
                  <a:pt x="5395925" y="2078443"/>
                </a:lnTo>
                <a:lnTo>
                  <a:pt x="5385994" y="2124367"/>
                </a:lnTo>
                <a:lnTo>
                  <a:pt x="5373382" y="2169312"/>
                </a:lnTo>
                <a:lnTo>
                  <a:pt x="5358181" y="2213191"/>
                </a:lnTo>
                <a:lnTo>
                  <a:pt x="5340439" y="2255888"/>
                </a:lnTo>
                <a:lnTo>
                  <a:pt x="5320233" y="2297303"/>
                </a:lnTo>
                <a:lnTo>
                  <a:pt x="5297652" y="2337358"/>
                </a:lnTo>
                <a:lnTo>
                  <a:pt x="5272748" y="2375928"/>
                </a:lnTo>
                <a:lnTo>
                  <a:pt x="5245608" y="2412949"/>
                </a:lnTo>
                <a:lnTo>
                  <a:pt x="5216296" y="2448280"/>
                </a:lnTo>
                <a:lnTo>
                  <a:pt x="5184876" y="2481859"/>
                </a:lnTo>
                <a:lnTo>
                  <a:pt x="5151437" y="2513571"/>
                </a:lnTo>
                <a:lnTo>
                  <a:pt x="5116055" y="2543314"/>
                </a:lnTo>
                <a:lnTo>
                  <a:pt x="5078781" y="2571000"/>
                </a:lnTo>
                <a:lnTo>
                  <a:pt x="5039703" y="2596527"/>
                </a:lnTo>
                <a:lnTo>
                  <a:pt x="4998885" y="2619781"/>
                </a:lnTo>
                <a:lnTo>
                  <a:pt x="4956391" y="2640698"/>
                </a:lnTo>
                <a:lnTo>
                  <a:pt x="4912322" y="2659151"/>
                </a:lnTo>
                <a:lnTo>
                  <a:pt x="4866716" y="2675051"/>
                </a:lnTo>
                <a:lnTo>
                  <a:pt x="4851539" y="2681554"/>
                </a:lnTo>
                <a:lnTo>
                  <a:pt x="4838065" y="2690825"/>
                </a:lnTo>
                <a:lnTo>
                  <a:pt x="4826673" y="2702547"/>
                </a:lnTo>
                <a:lnTo>
                  <a:pt x="4817707" y="2716415"/>
                </a:lnTo>
                <a:lnTo>
                  <a:pt x="4794110" y="2761869"/>
                </a:lnTo>
                <a:lnTo>
                  <a:pt x="4770056" y="2807512"/>
                </a:lnTo>
                <a:lnTo>
                  <a:pt x="4745634" y="2853220"/>
                </a:lnTo>
                <a:lnTo>
                  <a:pt x="4720933" y="2898851"/>
                </a:lnTo>
                <a:lnTo>
                  <a:pt x="4696053" y="2944279"/>
                </a:lnTo>
                <a:lnTo>
                  <a:pt x="4671085" y="2989376"/>
                </a:lnTo>
                <a:lnTo>
                  <a:pt x="4646130" y="3034017"/>
                </a:lnTo>
                <a:lnTo>
                  <a:pt x="4621263" y="3078061"/>
                </a:lnTo>
                <a:lnTo>
                  <a:pt x="4596587" y="3121393"/>
                </a:lnTo>
                <a:lnTo>
                  <a:pt x="4572203" y="3163874"/>
                </a:lnTo>
                <a:lnTo>
                  <a:pt x="4548187" y="3205391"/>
                </a:lnTo>
                <a:lnTo>
                  <a:pt x="4524641" y="3245789"/>
                </a:lnTo>
                <a:lnTo>
                  <a:pt x="4501667" y="3284969"/>
                </a:lnTo>
                <a:lnTo>
                  <a:pt x="4479353" y="3322777"/>
                </a:lnTo>
                <a:lnTo>
                  <a:pt x="4457776" y="3359099"/>
                </a:lnTo>
                <a:lnTo>
                  <a:pt x="4450156" y="3308591"/>
                </a:lnTo>
                <a:lnTo>
                  <a:pt x="4440453" y="3258286"/>
                </a:lnTo>
                <a:lnTo>
                  <a:pt x="4428845" y="3208324"/>
                </a:lnTo>
                <a:lnTo>
                  <a:pt x="4415510" y="3158807"/>
                </a:lnTo>
                <a:lnTo>
                  <a:pt x="4400639" y="3109887"/>
                </a:lnTo>
                <a:lnTo>
                  <a:pt x="4384408" y="3061678"/>
                </a:lnTo>
                <a:lnTo>
                  <a:pt x="4367009" y="3014319"/>
                </a:lnTo>
                <a:lnTo>
                  <a:pt x="4348619" y="2967926"/>
                </a:lnTo>
                <a:lnTo>
                  <a:pt x="4329430" y="2922651"/>
                </a:lnTo>
                <a:lnTo>
                  <a:pt x="4309605" y="2878594"/>
                </a:lnTo>
                <a:lnTo>
                  <a:pt x="4289349" y="2835897"/>
                </a:lnTo>
                <a:lnTo>
                  <a:pt x="4268825" y="2794698"/>
                </a:lnTo>
                <a:lnTo>
                  <a:pt x="4248226" y="2755125"/>
                </a:lnTo>
                <a:lnTo>
                  <a:pt x="4217594" y="2722778"/>
                </a:lnTo>
                <a:lnTo>
                  <a:pt x="4174693" y="2710891"/>
                </a:lnTo>
                <a:lnTo>
                  <a:pt x="1650466" y="2710891"/>
                </a:lnTo>
                <a:lnTo>
                  <a:pt x="1601050" y="2709329"/>
                </a:lnTo>
                <a:lnTo>
                  <a:pt x="1552460" y="2704719"/>
                </a:lnTo>
                <a:lnTo>
                  <a:pt x="1504772" y="2697162"/>
                </a:lnTo>
                <a:lnTo>
                  <a:pt x="1458087" y="2686735"/>
                </a:lnTo>
                <a:lnTo>
                  <a:pt x="1412494" y="2673553"/>
                </a:lnTo>
                <a:lnTo>
                  <a:pt x="1368107" y="2657691"/>
                </a:lnTo>
                <a:lnTo>
                  <a:pt x="1324991" y="2639250"/>
                </a:lnTo>
                <a:lnTo>
                  <a:pt x="1283271" y="2618321"/>
                </a:lnTo>
                <a:lnTo>
                  <a:pt x="1243012" y="2595003"/>
                </a:lnTo>
                <a:lnTo>
                  <a:pt x="1204328" y="2569387"/>
                </a:lnTo>
                <a:lnTo>
                  <a:pt x="1167307" y="2541562"/>
                </a:lnTo>
                <a:lnTo>
                  <a:pt x="1132027" y="2511641"/>
                </a:lnTo>
                <a:lnTo>
                  <a:pt x="1098613" y="2479700"/>
                </a:lnTo>
                <a:lnTo>
                  <a:pt x="1067142" y="2445829"/>
                </a:lnTo>
                <a:lnTo>
                  <a:pt x="1037704" y="2410142"/>
                </a:lnTo>
                <a:lnTo>
                  <a:pt x="1010399" y="2372728"/>
                </a:lnTo>
                <a:lnTo>
                  <a:pt x="985316" y="2333663"/>
                </a:lnTo>
                <a:lnTo>
                  <a:pt x="962558" y="2293061"/>
                </a:lnTo>
                <a:lnTo>
                  <a:pt x="942200" y="2250998"/>
                </a:lnTo>
                <a:lnTo>
                  <a:pt x="924356" y="2207590"/>
                </a:lnTo>
                <a:lnTo>
                  <a:pt x="909116" y="2162924"/>
                </a:lnTo>
                <a:lnTo>
                  <a:pt x="736333" y="2162924"/>
                </a:lnTo>
                <a:lnTo>
                  <a:pt x="749287" y="2209736"/>
                </a:lnTo>
                <a:lnTo>
                  <a:pt x="764565" y="2255545"/>
                </a:lnTo>
                <a:lnTo>
                  <a:pt x="782078" y="2300287"/>
                </a:lnTo>
                <a:lnTo>
                  <a:pt x="801789" y="2343886"/>
                </a:lnTo>
                <a:lnTo>
                  <a:pt x="823607" y="2386292"/>
                </a:lnTo>
                <a:lnTo>
                  <a:pt x="847483" y="2427414"/>
                </a:lnTo>
                <a:lnTo>
                  <a:pt x="873340" y="2467191"/>
                </a:lnTo>
                <a:lnTo>
                  <a:pt x="901103" y="2505557"/>
                </a:lnTo>
                <a:lnTo>
                  <a:pt x="930719" y="2542451"/>
                </a:lnTo>
                <a:lnTo>
                  <a:pt x="962101" y="2577795"/>
                </a:lnTo>
                <a:lnTo>
                  <a:pt x="995197" y="2611526"/>
                </a:lnTo>
                <a:lnTo>
                  <a:pt x="1029931" y="2643568"/>
                </a:lnTo>
                <a:lnTo>
                  <a:pt x="1066241" y="2673858"/>
                </a:lnTo>
                <a:lnTo>
                  <a:pt x="1104061" y="2702344"/>
                </a:lnTo>
                <a:lnTo>
                  <a:pt x="1143304" y="2728925"/>
                </a:lnTo>
                <a:lnTo>
                  <a:pt x="1183932" y="2753563"/>
                </a:lnTo>
                <a:lnTo>
                  <a:pt x="1225854" y="2776182"/>
                </a:lnTo>
                <a:lnTo>
                  <a:pt x="1269009" y="2796692"/>
                </a:lnTo>
                <a:lnTo>
                  <a:pt x="1313319" y="2815056"/>
                </a:lnTo>
                <a:lnTo>
                  <a:pt x="1358734" y="2831185"/>
                </a:lnTo>
                <a:lnTo>
                  <a:pt x="1405178" y="2845028"/>
                </a:lnTo>
                <a:lnTo>
                  <a:pt x="1452587" y="2856509"/>
                </a:lnTo>
                <a:lnTo>
                  <a:pt x="1500886" y="2865551"/>
                </a:lnTo>
                <a:lnTo>
                  <a:pt x="1550022" y="2872092"/>
                </a:lnTo>
                <a:lnTo>
                  <a:pt x="1599895" y="2876067"/>
                </a:lnTo>
                <a:lnTo>
                  <a:pt x="1650466" y="2877413"/>
                </a:lnTo>
                <a:lnTo>
                  <a:pt x="4124071" y="2877413"/>
                </a:lnTo>
                <a:lnTo>
                  <a:pt x="4144289" y="2918371"/>
                </a:lnTo>
                <a:lnTo>
                  <a:pt x="4164190" y="2960789"/>
                </a:lnTo>
                <a:lnTo>
                  <a:pt x="4183545" y="3004528"/>
                </a:lnTo>
                <a:lnTo>
                  <a:pt x="4202150" y="3049397"/>
                </a:lnTo>
                <a:lnTo>
                  <a:pt x="4219803" y="3095244"/>
                </a:lnTo>
                <a:lnTo>
                  <a:pt x="4236263" y="3141891"/>
                </a:lnTo>
                <a:lnTo>
                  <a:pt x="4251325" y="3189186"/>
                </a:lnTo>
                <a:lnTo>
                  <a:pt x="4264761" y="3236950"/>
                </a:lnTo>
                <a:lnTo>
                  <a:pt x="4276382" y="3285007"/>
                </a:lnTo>
                <a:lnTo>
                  <a:pt x="4285958" y="3333216"/>
                </a:lnTo>
                <a:lnTo>
                  <a:pt x="4293273" y="3381400"/>
                </a:lnTo>
                <a:lnTo>
                  <a:pt x="4298112" y="3429381"/>
                </a:lnTo>
                <a:lnTo>
                  <a:pt x="4300245" y="3477018"/>
                </a:lnTo>
                <a:lnTo>
                  <a:pt x="4299483" y="3524110"/>
                </a:lnTo>
                <a:lnTo>
                  <a:pt x="4295597" y="3570516"/>
                </a:lnTo>
                <a:lnTo>
                  <a:pt x="4288371" y="3616071"/>
                </a:lnTo>
                <a:lnTo>
                  <a:pt x="4277576" y="3660597"/>
                </a:lnTo>
                <a:lnTo>
                  <a:pt x="4274629" y="3690467"/>
                </a:lnTo>
                <a:lnTo>
                  <a:pt x="4298848" y="3742563"/>
                </a:lnTo>
                <a:lnTo>
                  <a:pt x="4331944" y="3762794"/>
                </a:lnTo>
                <a:lnTo>
                  <a:pt x="4357624" y="3766883"/>
                </a:lnTo>
                <a:lnTo>
                  <a:pt x="4378185" y="3764292"/>
                </a:lnTo>
                <a:lnTo>
                  <a:pt x="4414393" y="3744544"/>
                </a:lnTo>
                <a:lnTo>
                  <a:pt x="4446092" y="3699192"/>
                </a:lnTo>
                <a:lnTo>
                  <a:pt x="4474705" y="3652913"/>
                </a:lnTo>
                <a:lnTo>
                  <a:pt x="4514481" y="3587927"/>
                </a:lnTo>
                <a:lnTo>
                  <a:pt x="4537976" y="3549218"/>
                </a:lnTo>
                <a:lnTo>
                  <a:pt x="4563567" y="3506787"/>
                </a:lnTo>
                <a:lnTo>
                  <a:pt x="4591024" y="3460953"/>
                </a:lnTo>
                <a:lnTo>
                  <a:pt x="4620120" y="3412020"/>
                </a:lnTo>
                <a:lnTo>
                  <a:pt x="4650625" y="3360318"/>
                </a:lnTo>
                <a:lnTo>
                  <a:pt x="4682299" y="3306165"/>
                </a:lnTo>
                <a:lnTo>
                  <a:pt x="4714913" y="3249879"/>
                </a:lnTo>
                <a:lnTo>
                  <a:pt x="4748238" y="3191776"/>
                </a:lnTo>
                <a:lnTo>
                  <a:pt x="4782058" y="3132163"/>
                </a:lnTo>
                <a:lnTo>
                  <a:pt x="4816119" y="3071368"/>
                </a:lnTo>
                <a:lnTo>
                  <a:pt x="4850206" y="3009709"/>
                </a:lnTo>
                <a:lnTo>
                  <a:pt x="4884077" y="2947505"/>
                </a:lnTo>
                <a:lnTo>
                  <a:pt x="4917516" y="2885059"/>
                </a:lnTo>
                <a:lnTo>
                  <a:pt x="4950269" y="2822714"/>
                </a:lnTo>
                <a:lnTo>
                  <a:pt x="4996548" y="2804884"/>
                </a:lnTo>
                <a:lnTo>
                  <a:pt x="5041455" y="2784856"/>
                </a:lnTo>
                <a:lnTo>
                  <a:pt x="5084953" y="2762694"/>
                </a:lnTo>
                <a:lnTo>
                  <a:pt x="5126964" y="2738488"/>
                </a:lnTo>
                <a:lnTo>
                  <a:pt x="5167465" y="2712288"/>
                </a:lnTo>
                <a:lnTo>
                  <a:pt x="5206377" y="2684183"/>
                </a:lnTo>
                <a:lnTo>
                  <a:pt x="5243665" y="2654249"/>
                </a:lnTo>
                <a:lnTo>
                  <a:pt x="5279263" y="2622550"/>
                </a:lnTo>
                <a:lnTo>
                  <a:pt x="5313121" y="2589161"/>
                </a:lnTo>
                <a:lnTo>
                  <a:pt x="5345188" y="2554160"/>
                </a:lnTo>
                <a:lnTo>
                  <a:pt x="5375402" y="2517622"/>
                </a:lnTo>
                <a:lnTo>
                  <a:pt x="5403710" y="2479611"/>
                </a:lnTo>
                <a:lnTo>
                  <a:pt x="5430075" y="2440216"/>
                </a:lnTo>
                <a:lnTo>
                  <a:pt x="5454421" y="2399487"/>
                </a:lnTo>
                <a:lnTo>
                  <a:pt x="5476710" y="2357513"/>
                </a:lnTo>
                <a:lnTo>
                  <a:pt x="5496877" y="2314371"/>
                </a:lnTo>
                <a:lnTo>
                  <a:pt x="5514873" y="2270125"/>
                </a:lnTo>
                <a:lnTo>
                  <a:pt x="5530634" y="2224862"/>
                </a:lnTo>
                <a:lnTo>
                  <a:pt x="5544134" y="2178634"/>
                </a:lnTo>
                <a:lnTo>
                  <a:pt x="5555297" y="2131530"/>
                </a:lnTo>
                <a:lnTo>
                  <a:pt x="5564073" y="2083612"/>
                </a:lnTo>
                <a:lnTo>
                  <a:pt x="5570398" y="2034971"/>
                </a:lnTo>
                <a:lnTo>
                  <a:pt x="5574246" y="1985657"/>
                </a:lnTo>
                <a:lnTo>
                  <a:pt x="5575528" y="1935772"/>
                </a:lnTo>
                <a:lnTo>
                  <a:pt x="5575528" y="871715"/>
                </a:lnTo>
                <a:close/>
              </a:path>
            </a:pathLst>
          </a:custGeom>
          <a:solidFill>
            <a:srgbClr val="38343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971388" y="1545208"/>
            <a:ext cx="5502910" cy="7454900"/>
            <a:chOff x="11971388" y="1545208"/>
            <a:chExt cx="5502910" cy="7454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88212" y="6417013"/>
              <a:ext cx="3585464" cy="25828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71388" y="1545208"/>
              <a:ext cx="4506711" cy="48709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692917" y="2621184"/>
              <a:ext cx="565150" cy="612775"/>
            </a:xfrm>
            <a:custGeom>
              <a:avLst/>
              <a:gdLst/>
              <a:ahLst/>
              <a:cxnLst/>
              <a:rect l="l" t="t" r="r" b="b"/>
              <a:pathLst>
                <a:path w="565150" h="612775">
                  <a:moveTo>
                    <a:pt x="245711" y="0"/>
                  </a:moveTo>
                  <a:lnTo>
                    <a:pt x="197066" y="2572"/>
                  </a:lnTo>
                  <a:lnTo>
                    <a:pt x="150191" y="12614"/>
                  </a:lnTo>
                  <a:lnTo>
                    <a:pt x="107340" y="30350"/>
                  </a:lnTo>
                  <a:lnTo>
                    <a:pt x="69157" y="56596"/>
                  </a:lnTo>
                  <a:lnTo>
                    <a:pt x="36284" y="92170"/>
                  </a:lnTo>
                  <a:lnTo>
                    <a:pt x="22234" y="139790"/>
                  </a:lnTo>
                  <a:lnTo>
                    <a:pt x="27836" y="164477"/>
                  </a:lnTo>
                  <a:lnTo>
                    <a:pt x="41618" y="186887"/>
                  </a:lnTo>
                  <a:lnTo>
                    <a:pt x="61519" y="203553"/>
                  </a:lnTo>
                  <a:lnTo>
                    <a:pt x="84528" y="212053"/>
                  </a:lnTo>
                  <a:lnTo>
                    <a:pt x="109037" y="212059"/>
                  </a:lnTo>
                  <a:lnTo>
                    <a:pt x="133439" y="203244"/>
                  </a:lnTo>
                  <a:lnTo>
                    <a:pt x="169437" y="179626"/>
                  </a:lnTo>
                  <a:lnTo>
                    <a:pt x="180762" y="171855"/>
                  </a:lnTo>
                  <a:lnTo>
                    <a:pt x="192206" y="164271"/>
                  </a:lnTo>
                  <a:lnTo>
                    <a:pt x="239897" y="140460"/>
                  </a:lnTo>
                  <a:lnTo>
                    <a:pt x="279108" y="135121"/>
                  </a:lnTo>
                  <a:lnTo>
                    <a:pt x="317206" y="144545"/>
                  </a:lnTo>
                  <a:lnTo>
                    <a:pt x="355482" y="166297"/>
                  </a:lnTo>
                  <a:lnTo>
                    <a:pt x="387639" y="197683"/>
                  </a:lnTo>
                  <a:lnTo>
                    <a:pt x="407378" y="236010"/>
                  </a:lnTo>
                  <a:lnTo>
                    <a:pt x="410926" y="274136"/>
                  </a:lnTo>
                  <a:lnTo>
                    <a:pt x="401472" y="310485"/>
                  </a:lnTo>
                  <a:lnTo>
                    <a:pt x="348704" y="360813"/>
                  </a:lnTo>
                  <a:lnTo>
                    <a:pt x="294822" y="374556"/>
                  </a:lnTo>
                  <a:lnTo>
                    <a:pt x="242173" y="383732"/>
                  </a:lnTo>
                  <a:lnTo>
                    <a:pt x="207718" y="389047"/>
                  </a:lnTo>
                  <a:lnTo>
                    <a:pt x="173430" y="394878"/>
                  </a:lnTo>
                  <a:lnTo>
                    <a:pt x="96023" y="418271"/>
                  </a:lnTo>
                  <a:lnTo>
                    <a:pt x="59096" y="442841"/>
                  </a:lnTo>
                  <a:lnTo>
                    <a:pt x="28860" y="475505"/>
                  </a:lnTo>
                  <a:lnTo>
                    <a:pt x="5423" y="515842"/>
                  </a:lnTo>
                  <a:lnTo>
                    <a:pt x="0" y="537301"/>
                  </a:lnTo>
                  <a:lnTo>
                    <a:pt x="2518" y="558495"/>
                  </a:lnTo>
                  <a:lnTo>
                    <a:pt x="12299" y="578175"/>
                  </a:lnTo>
                  <a:lnTo>
                    <a:pt x="28664" y="595090"/>
                  </a:lnTo>
                  <a:lnTo>
                    <a:pt x="49736" y="607462"/>
                  </a:lnTo>
                  <a:lnTo>
                    <a:pt x="70939" y="612164"/>
                  </a:lnTo>
                  <a:lnTo>
                    <a:pt x="91832" y="609147"/>
                  </a:lnTo>
                  <a:lnTo>
                    <a:pt x="111976" y="598367"/>
                  </a:lnTo>
                  <a:lnTo>
                    <a:pt x="117183" y="594506"/>
                  </a:lnTo>
                  <a:lnTo>
                    <a:pt x="121755" y="589832"/>
                  </a:lnTo>
                  <a:lnTo>
                    <a:pt x="126581" y="585451"/>
                  </a:lnTo>
                  <a:lnTo>
                    <a:pt x="161934" y="554669"/>
                  </a:lnTo>
                  <a:lnTo>
                    <a:pt x="204051" y="534308"/>
                  </a:lnTo>
                  <a:lnTo>
                    <a:pt x="250789" y="525242"/>
                  </a:lnTo>
                  <a:lnTo>
                    <a:pt x="298751" y="517714"/>
                  </a:lnTo>
                  <a:lnTo>
                    <a:pt x="331130" y="513021"/>
                  </a:lnTo>
                  <a:lnTo>
                    <a:pt x="363438" y="507992"/>
                  </a:lnTo>
                  <a:lnTo>
                    <a:pt x="444807" y="486535"/>
                  </a:lnTo>
                  <a:lnTo>
                    <a:pt x="486785" y="461467"/>
                  </a:lnTo>
                  <a:lnTo>
                    <a:pt x="520904" y="426512"/>
                  </a:lnTo>
                  <a:lnTo>
                    <a:pt x="546570" y="381336"/>
                  </a:lnTo>
                  <a:lnTo>
                    <a:pt x="560648" y="335649"/>
                  </a:lnTo>
                  <a:lnTo>
                    <a:pt x="564642" y="290896"/>
                  </a:lnTo>
                  <a:lnTo>
                    <a:pt x="559262" y="247081"/>
                  </a:lnTo>
                  <a:lnTo>
                    <a:pt x="545212" y="204206"/>
                  </a:lnTo>
                  <a:lnTo>
                    <a:pt x="523202" y="162274"/>
                  </a:lnTo>
                  <a:lnTo>
                    <a:pt x="479180" y="106677"/>
                  </a:lnTo>
                  <a:lnTo>
                    <a:pt x="428587" y="65271"/>
                  </a:lnTo>
                  <a:lnTo>
                    <a:pt x="383904" y="38144"/>
                  </a:lnTo>
                  <a:lnTo>
                    <a:pt x="338770" y="18048"/>
                  </a:lnTo>
                  <a:lnTo>
                    <a:pt x="292826" y="5246"/>
                  </a:lnTo>
                  <a:lnTo>
                    <a:pt x="245711" y="0"/>
                  </a:lnTo>
                  <a:close/>
                </a:path>
              </a:pathLst>
            </a:custGeom>
            <a:solidFill>
              <a:srgbClr val="D1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63197" y="3253501"/>
              <a:ext cx="175333" cy="174612"/>
            </a:xfrm>
            <a:prstGeom prst="rect">
              <a:avLst/>
            </a:prstGeom>
          </p:spPr>
        </p:pic>
      </p:grpSp>
      <p:sp>
        <p:nvSpPr>
          <p:cNvPr id="8" name="object 8"/>
          <p:cNvSpPr/>
          <p:nvPr/>
        </p:nvSpPr>
        <p:spPr>
          <a:xfrm>
            <a:off x="30023" y="7708874"/>
            <a:ext cx="9876790" cy="1661795"/>
          </a:xfrm>
          <a:custGeom>
            <a:avLst/>
            <a:gdLst/>
            <a:ahLst/>
            <a:cxnLst/>
            <a:rect l="l" t="t" r="r" b="b"/>
            <a:pathLst>
              <a:path w="9876790" h="1661795">
                <a:moveTo>
                  <a:pt x="9584054" y="0"/>
                </a:moveTo>
                <a:lnTo>
                  <a:pt x="292358" y="0"/>
                </a:lnTo>
                <a:lnTo>
                  <a:pt x="285181" y="88"/>
                </a:lnTo>
                <a:lnTo>
                  <a:pt x="242378" y="4306"/>
                </a:lnTo>
                <a:lnTo>
                  <a:pt x="200649" y="14760"/>
                </a:lnTo>
                <a:lnTo>
                  <a:pt x="160913" y="31221"/>
                </a:lnTo>
                <a:lnTo>
                  <a:pt x="124013" y="53338"/>
                </a:lnTo>
                <a:lnTo>
                  <a:pt x="90768" y="80623"/>
                </a:lnTo>
                <a:lnTo>
                  <a:pt x="61878" y="112501"/>
                </a:lnTo>
                <a:lnTo>
                  <a:pt x="37984" y="148270"/>
                </a:lnTo>
                <a:lnTo>
                  <a:pt x="19588" y="187159"/>
                </a:lnTo>
                <a:lnTo>
                  <a:pt x="7103" y="228318"/>
                </a:lnTo>
                <a:lnTo>
                  <a:pt x="793" y="270876"/>
                </a:lnTo>
                <a:lnTo>
                  <a:pt x="0" y="292379"/>
                </a:lnTo>
                <a:lnTo>
                  <a:pt x="0" y="1369145"/>
                </a:lnTo>
                <a:lnTo>
                  <a:pt x="3164" y="1412042"/>
                </a:lnTo>
                <a:lnTo>
                  <a:pt x="12590" y="1454016"/>
                </a:lnTo>
                <a:lnTo>
                  <a:pt x="28070" y="1494149"/>
                </a:lnTo>
                <a:lnTo>
                  <a:pt x="49272" y="1531575"/>
                </a:lnTo>
                <a:lnTo>
                  <a:pt x="75734" y="1565491"/>
                </a:lnTo>
                <a:lnTo>
                  <a:pt x="106888" y="1595155"/>
                </a:lnTo>
                <a:lnTo>
                  <a:pt x="142055" y="1619921"/>
                </a:lnTo>
                <a:lnTo>
                  <a:pt x="180478" y="1639262"/>
                </a:lnTo>
                <a:lnTo>
                  <a:pt x="221321" y="1652757"/>
                </a:lnTo>
                <a:lnTo>
                  <a:pt x="263698" y="1660113"/>
                </a:lnTo>
                <a:lnTo>
                  <a:pt x="292358" y="1661518"/>
                </a:lnTo>
                <a:lnTo>
                  <a:pt x="9584054" y="1661518"/>
                </a:lnTo>
                <a:lnTo>
                  <a:pt x="9626956" y="1658354"/>
                </a:lnTo>
                <a:lnTo>
                  <a:pt x="9668928" y="1648932"/>
                </a:lnTo>
                <a:lnTo>
                  <a:pt x="9709055" y="1633447"/>
                </a:lnTo>
                <a:lnTo>
                  <a:pt x="9746487" y="1612245"/>
                </a:lnTo>
                <a:lnTo>
                  <a:pt x="9780393" y="1585779"/>
                </a:lnTo>
                <a:lnTo>
                  <a:pt x="9810050" y="1554624"/>
                </a:lnTo>
                <a:lnTo>
                  <a:pt x="9834817" y="1519455"/>
                </a:lnTo>
                <a:lnTo>
                  <a:pt x="9854157" y="1481029"/>
                </a:lnTo>
                <a:lnTo>
                  <a:pt x="9867651" y="1440184"/>
                </a:lnTo>
                <a:lnTo>
                  <a:pt x="9875011" y="1397798"/>
                </a:lnTo>
                <a:lnTo>
                  <a:pt x="9876408" y="1369145"/>
                </a:lnTo>
                <a:lnTo>
                  <a:pt x="9876408" y="292379"/>
                </a:lnTo>
                <a:lnTo>
                  <a:pt x="9873249" y="249478"/>
                </a:lnTo>
                <a:lnTo>
                  <a:pt x="9863822" y="207505"/>
                </a:lnTo>
                <a:lnTo>
                  <a:pt x="9848338" y="167368"/>
                </a:lnTo>
                <a:lnTo>
                  <a:pt x="9827145" y="129946"/>
                </a:lnTo>
                <a:lnTo>
                  <a:pt x="9800679" y="96027"/>
                </a:lnTo>
                <a:lnTo>
                  <a:pt x="9769525" y="66370"/>
                </a:lnTo>
                <a:lnTo>
                  <a:pt x="9734362" y="41598"/>
                </a:lnTo>
                <a:lnTo>
                  <a:pt x="9695928" y="22263"/>
                </a:lnTo>
                <a:lnTo>
                  <a:pt x="9655095" y="8767"/>
                </a:lnTo>
                <a:lnTo>
                  <a:pt x="9612718" y="1409"/>
                </a:lnTo>
                <a:lnTo>
                  <a:pt x="9584054" y="0"/>
                </a:lnTo>
                <a:close/>
              </a:path>
            </a:pathLst>
          </a:custGeom>
          <a:solidFill>
            <a:srgbClr val="B54E2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0" y="2776130"/>
            <a:ext cx="11127740" cy="4201795"/>
            <a:chOff x="0" y="2776130"/>
            <a:chExt cx="11127740" cy="420179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684895"/>
              <a:ext cx="7897973" cy="329283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894696" y="2776130"/>
              <a:ext cx="7233284" cy="2084070"/>
            </a:xfrm>
            <a:custGeom>
              <a:avLst/>
              <a:gdLst/>
              <a:ahLst/>
              <a:cxnLst/>
              <a:rect l="l" t="t" r="r" b="b"/>
              <a:pathLst>
                <a:path w="7233284" h="2084070">
                  <a:moveTo>
                    <a:pt x="179158" y="852779"/>
                  </a:moveTo>
                  <a:lnTo>
                    <a:pt x="178333" y="834415"/>
                  </a:lnTo>
                  <a:lnTo>
                    <a:pt x="170675" y="817702"/>
                  </a:lnTo>
                  <a:lnTo>
                    <a:pt x="156743" y="804786"/>
                  </a:lnTo>
                  <a:lnTo>
                    <a:pt x="138874" y="798233"/>
                  </a:lnTo>
                  <a:lnTo>
                    <a:pt x="120523" y="799058"/>
                  </a:lnTo>
                  <a:lnTo>
                    <a:pt x="65887" y="864019"/>
                  </a:lnTo>
                  <a:lnTo>
                    <a:pt x="42837" y="908646"/>
                  </a:lnTo>
                  <a:lnTo>
                    <a:pt x="21844" y="954379"/>
                  </a:lnTo>
                  <a:lnTo>
                    <a:pt x="2984" y="1001039"/>
                  </a:lnTo>
                  <a:lnTo>
                    <a:pt x="0" y="1019784"/>
                  </a:lnTo>
                  <a:lnTo>
                    <a:pt x="4279" y="1037640"/>
                  </a:lnTo>
                  <a:lnTo>
                    <a:pt x="14897" y="1052652"/>
                  </a:lnTo>
                  <a:lnTo>
                    <a:pt x="30988" y="1062799"/>
                  </a:lnTo>
                  <a:lnTo>
                    <a:pt x="36474" y="1064933"/>
                  </a:lnTo>
                  <a:lnTo>
                    <a:pt x="42164" y="1065923"/>
                  </a:lnTo>
                  <a:lnTo>
                    <a:pt x="47840" y="1065923"/>
                  </a:lnTo>
                  <a:lnTo>
                    <a:pt x="85267" y="1047813"/>
                  </a:lnTo>
                  <a:lnTo>
                    <a:pt x="109651" y="992238"/>
                  </a:lnTo>
                  <a:lnTo>
                    <a:pt x="128790" y="950645"/>
                  </a:lnTo>
                  <a:lnTo>
                    <a:pt x="149809" y="910082"/>
                  </a:lnTo>
                  <a:lnTo>
                    <a:pt x="172593" y="870648"/>
                  </a:lnTo>
                  <a:lnTo>
                    <a:pt x="179158" y="852779"/>
                  </a:lnTo>
                  <a:close/>
                </a:path>
                <a:path w="7233284" h="2084070">
                  <a:moveTo>
                    <a:pt x="747928" y="366268"/>
                  </a:moveTo>
                  <a:lnTo>
                    <a:pt x="743356" y="347789"/>
                  </a:lnTo>
                  <a:lnTo>
                    <a:pt x="731939" y="332549"/>
                  </a:lnTo>
                  <a:lnTo>
                    <a:pt x="716127" y="323164"/>
                  </a:lnTo>
                  <a:lnTo>
                    <a:pt x="697953" y="320370"/>
                  </a:lnTo>
                  <a:lnTo>
                    <a:pt x="679500" y="324853"/>
                  </a:lnTo>
                  <a:lnTo>
                    <a:pt x="633298" y="347484"/>
                  </a:lnTo>
                  <a:lnTo>
                    <a:pt x="588467" y="370928"/>
                  </a:lnTo>
                  <a:lnTo>
                    <a:pt x="545045" y="395198"/>
                  </a:lnTo>
                  <a:lnTo>
                    <a:pt x="503047" y="420255"/>
                  </a:lnTo>
                  <a:lnTo>
                    <a:pt x="462534" y="446100"/>
                  </a:lnTo>
                  <a:lnTo>
                    <a:pt x="423532" y="472719"/>
                  </a:lnTo>
                  <a:lnTo>
                    <a:pt x="386092" y="500075"/>
                  </a:lnTo>
                  <a:lnTo>
                    <a:pt x="350253" y="528154"/>
                  </a:lnTo>
                  <a:lnTo>
                    <a:pt x="332765" y="560412"/>
                  </a:lnTo>
                  <a:lnTo>
                    <a:pt x="334378" y="578726"/>
                  </a:lnTo>
                  <a:lnTo>
                    <a:pt x="360108" y="608926"/>
                  </a:lnTo>
                  <a:lnTo>
                    <a:pt x="380415" y="613435"/>
                  </a:lnTo>
                  <a:lnTo>
                    <a:pt x="388340" y="612775"/>
                  </a:lnTo>
                  <a:lnTo>
                    <a:pt x="396151" y="610768"/>
                  </a:lnTo>
                  <a:lnTo>
                    <a:pt x="403631" y="607402"/>
                  </a:lnTo>
                  <a:lnTo>
                    <a:pt x="410578" y="602653"/>
                  </a:lnTo>
                  <a:lnTo>
                    <a:pt x="449110" y="572655"/>
                  </a:lnTo>
                  <a:lnTo>
                    <a:pt x="489635" y="543509"/>
                  </a:lnTo>
                  <a:lnTo>
                    <a:pt x="532104" y="515239"/>
                  </a:lnTo>
                  <a:lnTo>
                    <a:pt x="576465" y="487895"/>
                  </a:lnTo>
                  <a:lnTo>
                    <a:pt x="622668" y="461505"/>
                  </a:lnTo>
                  <a:lnTo>
                    <a:pt x="670674" y="436092"/>
                  </a:lnTo>
                  <a:lnTo>
                    <a:pt x="720432" y="411708"/>
                  </a:lnTo>
                  <a:lnTo>
                    <a:pt x="735685" y="400291"/>
                  </a:lnTo>
                  <a:lnTo>
                    <a:pt x="745109" y="384454"/>
                  </a:lnTo>
                  <a:lnTo>
                    <a:pt x="747928" y="366268"/>
                  </a:lnTo>
                  <a:close/>
                </a:path>
                <a:path w="7233284" h="2084070">
                  <a:moveTo>
                    <a:pt x="1464932" y="139382"/>
                  </a:moveTo>
                  <a:lnTo>
                    <a:pt x="1457655" y="121729"/>
                  </a:lnTo>
                  <a:lnTo>
                    <a:pt x="1444663" y="108686"/>
                  </a:lnTo>
                  <a:lnTo>
                    <a:pt x="1427759" y="101485"/>
                  </a:lnTo>
                  <a:lnTo>
                    <a:pt x="1408709" y="101346"/>
                  </a:lnTo>
                  <a:lnTo>
                    <a:pt x="1358480" y="111340"/>
                  </a:lnTo>
                  <a:lnTo>
                    <a:pt x="1309547" y="121602"/>
                  </a:lnTo>
                  <a:lnTo>
                    <a:pt x="1261821" y="132168"/>
                  </a:lnTo>
                  <a:lnTo>
                    <a:pt x="1215212" y="143065"/>
                  </a:lnTo>
                  <a:lnTo>
                    <a:pt x="1169644" y="154317"/>
                  </a:lnTo>
                  <a:lnTo>
                    <a:pt x="1125029" y="165925"/>
                  </a:lnTo>
                  <a:lnTo>
                    <a:pt x="1081290" y="177939"/>
                  </a:lnTo>
                  <a:lnTo>
                    <a:pt x="1038326" y="190360"/>
                  </a:lnTo>
                  <a:lnTo>
                    <a:pt x="1004354" y="230949"/>
                  </a:lnTo>
                  <a:lnTo>
                    <a:pt x="1006005" y="249961"/>
                  </a:lnTo>
                  <a:lnTo>
                    <a:pt x="1012913" y="264096"/>
                  </a:lnTo>
                  <a:lnTo>
                    <a:pt x="1023581" y="274904"/>
                  </a:lnTo>
                  <a:lnTo>
                    <a:pt x="1036967" y="281838"/>
                  </a:lnTo>
                  <a:lnTo>
                    <a:pt x="1052042" y="284264"/>
                  </a:lnTo>
                  <a:lnTo>
                    <a:pt x="1056551" y="284264"/>
                  </a:lnTo>
                  <a:lnTo>
                    <a:pt x="1061046" y="283679"/>
                  </a:lnTo>
                  <a:lnTo>
                    <a:pt x="1065555" y="282498"/>
                  </a:lnTo>
                  <a:lnTo>
                    <a:pt x="1113459" y="268732"/>
                  </a:lnTo>
                  <a:lnTo>
                    <a:pt x="1162392" y="255460"/>
                  </a:lnTo>
                  <a:lnTo>
                    <a:pt x="1212481" y="242671"/>
                  </a:lnTo>
                  <a:lnTo>
                    <a:pt x="1263865" y="230314"/>
                  </a:lnTo>
                  <a:lnTo>
                    <a:pt x="1316647" y="218376"/>
                  </a:lnTo>
                  <a:lnTo>
                    <a:pt x="1370952" y="206844"/>
                  </a:lnTo>
                  <a:lnTo>
                    <a:pt x="1426921" y="195656"/>
                  </a:lnTo>
                  <a:lnTo>
                    <a:pt x="1444561" y="188391"/>
                  </a:lnTo>
                  <a:lnTo>
                    <a:pt x="1457604" y="175387"/>
                  </a:lnTo>
                  <a:lnTo>
                    <a:pt x="1464792" y="158470"/>
                  </a:lnTo>
                  <a:lnTo>
                    <a:pt x="1464932" y="139382"/>
                  </a:lnTo>
                  <a:close/>
                </a:path>
                <a:path w="7233284" h="2084070">
                  <a:moveTo>
                    <a:pt x="2211755" y="47828"/>
                  </a:moveTo>
                  <a:lnTo>
                    <a:pt x="2206879" y="29464"/>
                  </a:lnTo>
                  <a:lnTo>
                    <a:pt x="2195715" y="14947"/>
                  </a:lnTo>
                  <a:lnTo>
                    <a:pt x="2179891" y="5651"/>
                  </a:lnTo>
                  <a:lnTo>
                    <a:pt x="2161032" y="2933"/>
                  </a:lnTo>
                  <a:lnTo>
                    <a:pt x="2111540" y="6197"/>
                  </a:lnTo>
                  <a:lnTo>
                    <a:pt x="2061222" y="10121"/>
                  </a:lnTo>
                  <a:lnTo>
                    <a:pt x="2009965" y="14693"/>
                  </a:lnTo>
                  <a:lnTo>
                    <a:pt x="1957641" y="19926"/>
                  </a:lnTo>
                  <a:lnTo>
                    <a:pt x="1849374" y="32372"/>
                  </a:lnTo>
                  <a:lnTo>
                    <a:pt x="1783207" y="40970"/>
                  </a:lnTo>
                  <a:lnTo>
                    <a:pt x="1743316" y="75882"/>
                  </a:lnTo>
                  <a:lnTo>
                    <a:pt x="1742071" y="94881"/>
                  </a:lnTo>
                  <a:lnTo>
                    <a:pt x="1747456" y="111556"/>
                  </a:lnTo>
                  <a:lnTo>
                    <a:pt x="1758048" y="124714"/>
                  </a:lnTo>
                  <a:lnTo>
                    <a:pt x="1772500" y="133350"/>
                  </a:lnTo>
                  <a:lnTo>
                    <a:pt x="1789468" y="136448"/>
                  </a:lnTo>
                  <a:lnTo>
                    <a:pt x="1793582" y="136448"/>
                  </a:lnTo>
                  <a:lnTo>
                    <a:pt x="1795932" y="136055"/>
                  </a:lnTo>
                  <a:lnTo>
                    <a:pt x="1805724" y="134683"/>
                  </a:lnTo>
                  <a:lnTo>
                    <a:pt x="1914906" y="121107"/>
                  </a:lnTo>
                  <a:lnTo>
                    <a:pt x="1967471" y="115328"/>
                  </a:lnTo>
                  <a:lnTo>
                    <a:pt x="2018817" y="110197"/>
                  </a:lnTo>
                  <a:lnTo>
                    <a:pt x="2069096" y="105714"/>
                  </a:lnTo>
                  <a:lnTo>
                    <a:pt x="2118410" y="101854"/>
                  </a:lnTo>
                  <a:lnTo>
                    <a:pt x="2166899" y="98602"/>
                  </a:lnTo>
                  <a:lnTo>
                    <a:pt x="2185276" y="93738"/>
                  </a:lnTo>
                  <a:lnTo>
                    <a:pt x="2199817" y="82562"/>
                  </a:lnTo>
                  <a:lnTo>
                    <a:pt x="2209114" y="66713"/>
                  </a:lnTo>
                  <a:lnTo>
                    <a:pt x="2211755" y="47828"/>
                  </a:lnTo>
                  <a:close/>
                </a:path>
                <a:path w="7233284" h="2084070">
                  <a:moveTo>
                    <a:pt x="2959366" y="93154"/>
                  </a:moveTo>
                  <a:lnTo>
                    <a:pt x="2923527" y="54102"/>
                  </a:lnTo>
                  <a:lnTo>
                    <a:pt x="2880055" y="43992"/>
                  </a:lnTo>
                  <a:lnTo>
                    <a:pt x="2835325" y="34823"/>
                  </a:lnTo>
                  <a:lnTo>
                    <a:pt x="2789364" y="26593"/>
                  </a:lnTo>
                  <a:lnTo>
                    <a:pt x="2742234" y="19342"/>
                  </a:lnTo>
                  <a:lnTo>
                    <a:pt x="2693936" y="13042"/>
                  </a:lnTo>
                  <a:lnTo>
                    <a:pt x="2644533" y="7708"/>
                  </a:lnTo>
                  <a:lnTo>
                    <a:pt x="2594076" y="3365"/>
                  </a:lnTo>
                  <a:lnTo>
                    <a:pt x="2542578" y="0"/>
                  </a:lnTo>
                  <a:lnTo>
                    <a:pt x="2523883" y="2692"/>
                  </a:lnTo>
                  <a:lnTo>
                    <a:pt x="2508046" y="12128"/>
                  </a:lnTo>
                  <a:lnTo>
                    <a:pt x="2496845" y="26835"/>
                  </a:lnTo>
                  <a:lnTo>
                    <a:pt x="2492044" y="45288"/>
                  </a:lnTo>
                  <a:lnTo>
                    <a:pt x="2494813" y="64173"/>
                  </a:lnTo>
                  <a:lnTo>
                    <a:pt x="2504224" y="79984"/>
                  </a:lnTo>
                  <a:lnTo>
                    <a:pt x="2518854" y="91109"/>
                  </a:lnTo>
                  <a:lnTo>
                    <a:pt x="2537282" y="95859"/>
                  </a:lnTo>
                  <a:lnTo>
                    <a:pt x="2593454" y="99593"/>
                  </a:lnTo>
                  <a:lnTo>
                    <a:pt x="2648305" y="104559"/>
                  </a:lnTo>
                  <a:lnTo>
                    <a:pt x="2701772" y="110744"/>
                  </a:lnTo>
                  <a:lnTo>
                    <a:pt x="2753766" y="118135"/>
                  </a:lnTo>
                  <a:lnTo>
                    <a:pt x="2804249" y="126733"/>
                  </a:lnTo>
                  <a:lnTo>
                    <a:pt x="2853156" y="136499"/>
                  </a:lnTo>
                  <a:lnTo>
                    <a:pt x="2900426" y="147421"/>
                  </a:lnTo>
                  <a:lnTo>
                    <a:pt x="2904337" y="148412"/>
                  </a:lnTo>
                  <a:lnTo>
                    <a:pt x="2908262" y="148793"/>
                  </a:lnTo>
                  <a:lnTo>
                    <a:pt x="2911983" y="148793"/>
                  </a:lnTo>
                  <a:lnTo>
                    <a:pt x="2927578" y="146164"/>
                  </a:lnTo>
                  <a:lnTo>
                    <a:pt x="2941307" y="138709"/>
                  </a:lnTo>
                  <a:lnTo>
                    <a:pt x="2952013" y="127139"/>
                  </a:lnTo>
                  <a:lnTo>
                    <a:pt x="2958592" y="112141"/>
                  </a:lnTo>
                  <a:lnTo>
                    <a:pt x="2959366" y="93154"/>
                  </a:lnTo>
                  <a:close/>
                </a:path>
                <a:path w="7233284" h="2084070">
                  <a:moveTo>
                    <a:pt x="3575126" y="492302"/>
                  </a:moveTo>
                  <a:lnTo>
                    <a:pt x="3539680" y="434441"/>
                  </a:lnTo>
                  <a:lnTo>
                    <a:pt x="3509314" y="395909"/>
                  </a:lnTo>
                  <a:lnTo>
                    <a:pt x="3476866" y="359079"/>
                  </a:lnTo>
                  <a:lnTo>
                    <a:pt x="3442347" y="323977"/>
                  </a:lnTo>
                  <a:lnTo>
                    <a:pt x="3405809" y="290639"/>
                  </a:lnTo>
                  <a:lnTo>
                    <a:pt x="3367265" y="259105"/>
                  </a:lnTo>
                  <a:lnTo>
                    <a:pt x="3326765" y="229387"/>
                  </a:lnTo>
                  <a:lnTo>
                    <a:pt x="3284321" y="201536"/>
                  </a:lnTo>
                  <a:lnTo>
                    <a:pt x="3266452" y="194919"/>
                  </a:lnTo>
                  <a:lnTo>
                    <a:pt x="3248075" y="195605"/>
                  </a:lnTo>
                  <a:lnTo>
                    <a:pt x="3231311" y="203136"/>
                  </a:lnTo>
                  <a:lnTo>
                    <a:pt x="3218307" y="217030"/>
                  </a:lnTo>
                  <a:lnTo>
                    <a:pt x="3211690" y="234911"/>
                  </a:lnTo>
                  <a:lnTo>
                    <a:pt x="3212376" y="253301"/>
                  </a:lnTo>
                  <a:lnTo>
                    <a:pt x="3219907" y="270065"/>
                  </a:lnTo>
                  <a:lnTo>
                    <a:pt x="3233788" y="283095"/>
                  </a:lnTo>
                  <a:lnTo>
                    <a:pt x="3277146" y="311823"/>
                  </a:lnTo>
                  <a:lnTo>
                    <a:pt x="3318230" y="342696"/>
                  </a:lnTo>
                  <a:lnTo>
                    <a:pt x="3357003" y="375666"/>
                  </a:lnTo>
                  <a:lnTo>
                    <a:pt x="3393414" y="410705"/>
                  </a:lnTo>
                  <a:lnTo>
                    <a:pt x="3427412" y="447763"/>
                  </a:lnTo>
                  <a:lnTo>
                    <a:pt x="3458959" y="486791"/>
                  </a:lnTo>
                  <a:lnTo>
                    <a:pt x="3488017" y="527761"/>
                  </a:lnTo>
                  <a:lnTo>
                    <a:pt x="3495967" y="536981"/>
                  </a:lnTo>
                  <a:lnTo>
                    <a:pt x="3505644" y="543674"/>
                  </a:lnTo>
                  <a:lnTo>
                    <a:pt x="3516490" y="547763"/>
                  </a:lnTo>
                  <a:lnTo>
                    <a:pt x="3527971" y="549135"/>
                  </a:lnTo>
                  <a:lnTo>
                    <a:pt x="3534854" y="548652"/>
                  </a:lnTo>
                  <a:lnTo>
                    <a:pt x="3567925" y="527634"/>
                  </a:lnTo>
                  <a:lnTo>
                    <a:pt x="3574973" y="510667"/>
                  </a:lnTo>
                  <a:lnTo>
                    <a:pt x="3575126" y="492302"/>
                  </a:lnTo>
                  <a:close/>
                </a:path>
                <a:path w="7233284" h="2084070">
                  <a:moveTo>
                    <a:pt x="3837902" y="1203756"/>
                  </a:moveTo>
                  <a:lnTo>
                    <a:pt x="3833914" y="1185113"/>
                  </a:lnTo>
                  <a:lnTo>
                    <a:pt x="3828034" y="1171397"/>
                  </a:lnTo>
                  <a:lnTo>
                    <a:pt x="3807841" y="1120076"/>
                  </a:lnTo>
                  <a:lnTo>
                    <a:pt x="3789540" y="1067562"/>
                  </a:lnTo>
                  <a:lnTo>
                    <a:pt x="3772725" y="1014323"/>
                  </a:lnTo>
                  <a:lnTo>
                    <a:pt x="3756964" y="960831"/>
                  </a:lnTo>
                  <a:lnTo>
                    <a:pt x="3731247" y="870165"/>
                  </a:lnTo>
                  <a:lnTo>
                    <a:pt x="3725900" y="851496"/>
                  </a:lnTo>
                  <a:lnTo>
                    <a:pt x="3720515" y="832815"/>
                  </a:lnTo>
                  <a:lnTo>
                    <a:pt x="3711752" y="816025"/>
                  </a:lnTo>
                  <a:lnTo>
                    <a:pt x="3697655" y="804278"/>
                  </a:lnTo>
                  <a:lnTo>
                    <a:pt x="3680155" y="798664"/>
                  </a:lnTo>
                  <a:lnTo>
                    <a:pt x="3661168" y="800277"/>
                  </a:lnTo>
                  <a:lnTo>
                    <a:pt x="3644379" y="809040"/>
                  </a:lnTo>
                  <a:lnTo>
                    <a:pt x="3632631" y="823137"/>
                  </a:lnTo>
                  <a:lnTo>
                    <a:pt x="3627031" y="840663"/>
                  </a:lnTo>
                  <a:lnTo>
                    <a:pt x="3628644" y="859675"/>
                  </a:lnTo>
                  <a:lnTo>
                    <a:pt x="3634016" y="878103"/>
                  </a:lnTo>
                  <a:lnTo>
                    <a:pt x="3639299" y="896569"/>
                  </a:lnTo>
                  <a:lnTo>
                    <a:pt x="3662756" y="979385"/>
                  </a:lnTo>
                  <a:lnTo>
                    <a:pt x="3676154" y="1025474"/>
                  </a:lnTo>
                  <a:lnTo>
                    <a:pt x="3690289" y="1071638"/>
                  </a:lnTo>
                  <a:lnTo>
                    <a:pt x="3705441" y="1117688"/>
                  </a:lnTo>
                  <a:lnTo>
                    <a:pt x="3721874" y="1163434"/>
                  </a:lnTo>
                  <a:lnTo>
                    <a:pt x="3739896" y="1208646"/>
                  </a:lnTo>
                  <a:lnTo>
                    <a:pt x="3764330" y="1244714"/>
                  </a:lnTo>
                  <a:lnTo>
                    <a:pt x="3790238" y="1252359"/>
                  </a:lnTo>
                  <a:lnTo>
                    <a:pt x="3796703" y="1252359"/>
                  </a:lnTo>
                  <a:lnTo>
                    <a:pt x="3803167" y="1250988"/>
                  </a:lnTo>
                  <a:lnTo>
                    <a:pt x="3809238" y="1248244"/>
                  </a:lnTo>
                  <a:lnTo>
                    <a:pt x="3824744" y="1237335"/>
                  </a:lnTo>
                  <a:lnTo>
                    <a:pt x="3834574" y="1221828"/>
                  </a:lnTo>
                  <a:lnTo>
                    <a:pt x="3837902" y="1203756"/>
                  </a:lnTo>
                  <a:close/>
                </a:path>
                <a:path w="7233284" h="2084070">
                  <a:moveTo>
                    <a:pt x="4329468" y="1767662"/>
                  </a:moveTo>
                  <a:lnTo>
                    <a:pt x="4328985" y="1749285"/>
                  </a:lnTo>
                  <a:lnTo>
                    <a:pt x="4321632" y="1732419"/>
                  </a:lnTo>
                  <a:lnTo>
                    <a:pt x="4307916" y="1719160"/>
                  </a:lnTo>
                  <a:lnTo>
                    <a:pt x="4263275" y="1689531"/>
                  </a:lnTo>
                  <a:lnTo>
                    <a:pt x="4220210" y="1658645"/>
                  </a:lnTo>
                  <a:lnTo>
                    <a:pt x="4178782" y="1626527"/>
                  </a:lnTo>
                  <a:lnTo>
                    <a:pt x="4139006" y="1593215"/>
                  </a:lnTo>
                  <a:lnTo>
                    <a:pt x="4100957" y="1558734"/>
                  </a:lnTo>
                  <a:lnTo>
                    <a:pt x="4064660" y="1523136"/>
                  </a:lnTo>
                  <a:lnTo>
                    <a:pt x="4030167" y="1486446"/>
                  </a:lnTo>
                  <a:lnTo>
                    <a:pt x="4014813" y="1475041"/>
                  </a:lnTo>
                  <a:lnTo>
                    <a:pt x="3996944" y="1470571"/>
                  </a:lnTo>
                  <a:lnTo>
                    <a:pt x="3978732" y="1473161"/>
                  </a:lnTo>
                  <a:lnTo>
                    <a:pt x="3962400" y="1482915"/>
                  </a:lnTo>
                  <a:lnTo>
                    <a:pt x="3950995" y="1498295"/>
                  </a:lnTo>
                  <a:lnTo>
                    <a:pt x="3946537" y="1516176"/>
                  </a:lnTo>
                  <a:lnTo>
                    <a:pt x="3949128" y="1534401"/>
                  </a:lnTo>
                  <a:lnTo>
                    <a:pt x="3991191" y="1585252"/>
                  </a:lnTo>
                  <a:lnTo>
                    <a:pt x="4024973" y="1618830"/>
                  </a:lnTo>
                  <a:lnTo>
                    <a:pt x="4060164" y="1651508"/>
                  </a:lnTo>
                  <a:lnTo>
                    <a:pt x="4096753" y="1683219"/>
                  </a:lnTo>
                  <a:lnTo>
                    <a:pt x="4134701" y="1713941"/>
                  </a:lnTo>
                  <a:lnTo>
                    <a:pt x="4173982" y="1743659"/>
                  </a:lnTo>
                  <a:lnTo>
                    <a:pt x="4214558" y="1772335"/>
                  </a:lnTo>
                  <a:lnTo>
                    <a:pt x="4256392" y="1799932"/>
                  </a:lnTo>
                  <a:lnTo>
                    <a:pt x="4282059" y="1807387"/>
                  </a:lnTo>
                  <a:lnTo>
                    <a:pt x="4293781" y="1805952"/>
                  </a:lnTo>
                  <a:lnTo>
                    <a:pt x="4304817" y="1801710"/>
                  </a:lnTo>
                  <a:lnTo>
                    <a:pt x="4314609" y="1794814"/>
                  </a:lnTo>
                  <a:lnTo>
                    <a:pt x="4322597" y="1785429"/>
                  </a:lnTo>
                  <a:lnTo>
                    <a:pt x="4329468" y="1767662"/>
                  </a:lnTo>
                  <a:close/>
                </a:path>
                <a:path w="7233284" h="2084070">
                  <a:moveTo>
                    <a:pt x="5031829" y="2022449"/>
                  </a:moveTo>
                  <a:lnTo>
                    <a:pt x="5009400" y="1974430"/>
                  </a:lnTo>
                  <a:lnTo>
                    <a:pt x="4939474" y="1959495"/>
                  </a:lnTo>
                  <a:lnTo>
                    <a:pt x="4887785" y="1949589"/>
                  </a:lnTo>
                  <a:lnTo>
                    <a:pt x="4836452" y="1938248"/>
                  </a:lnTo>
                  <a:lnTo>
                    <a:pt x="4785576" y="1925497"/>
                  </a:lnTo>
                  <a:lnTo>
                    <a:pt x="4735182" y="1911362"/>
                  </a:lnTo>
                  <a:lnTo>
                    <a:pt x="4685373" y="1895830"/>
                  </a:lnTo>
                  <a:lnTo>
                    <a:pt x="4636186" y="1878939"/>
                  </a:lnTo>
                  <a:lnTo>
                    <a:pt x="4617377" y="1876145"/>
                  </a:lnTo>
                  <a:lnTo>
                    <a:pt x="4599571" y="1880641"/>
                  </a:lnTo>
                  <a:lnTo>
                    <a:pt x="4584751" y="1891499"/>
                  </a:lnTo>
                  <a:lnTo>
                    <a:pt x="4574870" y="1907768"/>
                  </a:lnTo>
                  <a:lnTo>
                    <a:pt x="4572063" y="1926590"/>
                  </a:lnTo>
                  <a:lnTo>
                    <a:pt x="4576559" y="1944408"/>
                  </a:lnTo>
                  <a:lnTo>
                    <a:pt x="4648886" y="1984756"/>
                  </a:lnTo>
                  <a:lnTo>
                    <a:pt x="4694606" y="1999284"/>
                  </a:lnTo>
                  <a:lnTo>
                    <a:pt x="4740808" y="2012708"/>
                  </a:lnTo>
                  <a:lnTo>
                    <a:pt x="4787430" y="2025002"/>
                  </a:lnTo>
                  <a:lnTo>
                    <a:pt x="4834445" y="2036152"/>
                  </a:lnTo>
                  <a:lnTo>
                    <a:pt x="4881791" y="2046160"/>
                  </a:lnTo>
                  <a:lnTo>
                    <a:pt x="4929454" y="2054987"/>
                  </a:lnTo>
                  <a:lnTo>
                    <a:pt x="4979721" y="2063026"/>
                  </a:lnTo>
                  <a:lnTo>
                    <a:pt x="4982083" y="2063229"/>
                  </a:lnTo>
                  <a:lnTo>
                    <a:pt x="4984432" y="2063229"/>
                  </a:lnTo>
                  <a:lnTo>
                    <a:pt x="5001171" y="2060194"/>
                  </a:lnTo>
                  <a:lnTo>
                    <a:pt x="5015535" y="2051735"/>
                  </a:lnTo>
                  <a:lnTo>
                    <a:pt x="5026203" y="2038832"/>
                  </a:lnTo>
                  <a:lnTo>
                    <a:pt x="5031829" y="2022449"/>
                  </a:lnTo>
                  <a:close/>
                </a:path>
                <a:path w="7233284" h="2084070">
                  <a:moveTo>
                    <a:pt x="5781599" y="1994217"/>
                  </a:moveTo>
                  <a:lnTo>
                    <a:pt x="5775007" y="1976285"/>
                  </a:lnTo>
                  <a:lnTo>
                    <a:pt x="5762574" y="1962734"/>
                  </a:lnTo>
                  <a:lnTo>
                    <a:pt x="5745975" y="1954885"/>
                  </a:lnTo>
                  <a:lnTo>
                    <a:pt x="5726950" y="1954034"/>
                  </a:lnTo>
                  <a:lnTo>
                    <a:pt x="5671921" y="1961997"/>
                  </a:lnTo>
                  <a:lnTo>
                    <a:pt x="5617896" y="1968906"/>
                  </a:lnTo>
                  <a:lnTo>
                    <a:pt x="5564759" y="1974773"/>
                  </a:lnTo>
                  <a:lnTo>
                    <a:pt x="5512371" y="1979599"/>
                  </a:lnTo>
                  <a:lnTo>
                    <a:pt x="5460619" y="1983409"/>
                  </a:lnTo>
                  <a:lnTo>
                    <a:pt x="5409387" y="1986191"/>
                  </a:lnTo>
                  <a:lnTo>
                    <a:pt x="5358536" y="1987943"/>
                  </a:lnTo>
                  <a:lnTo>
                    <a:pt x="5340007" y="1992249"/>
                  </a:lnTo>
                  <a:lnTo>
                    <a:pt x="5325084" y="2002929"/>
                  </a:lnTo>
                  <a:lnTo>
                    <a:pt x="5315229" y="2018423"/>
                  </a:lnTo>
                  <a:lnTo>
                    <a:pt x="5311914" y="2037156"/>
                  </a:lnTo>
                  <a:lnTo>
                    <a:pt x="5315991" y="2055456"/>
                  </a:lnTo>
                  <a:lnTo>
                    <a:pt x="5326329" y="2070265"/>
                  </a:lnTo>
                  <a:lnTo>
                    <a:pt x="5341404" y="2080196"/>
                  </a:lnTo>
                  <a:lnTo>
                    <a:pt x="5359705" y="2083816"/>
                  </a:lnTo>
                  <a:lnTo>
                    <a:pt x="5361076" y="2083816"/>
                  </a:lnTo>
                  <a:lnTo>
                    <a:pt x="5407025" y="2082253"/>
                  </a:lnTo>
                  <a:lnTo>
                    <a:pt x="5453253" y="2079917"/>
                  </a:lnTo>
                  <a:lnTo>
                    <a:pt x="5499862" y="2076780"/>
                  </a:lnTo>
                  <a:lnTo>
                    <a:pt x="5546928" y="2072843"/>
                  </a:lnTo>
                  <a:lnTo>
                    <a:pt x="5594528" y="2068093"/>
                  </a:lnTo>
                  <a:lnTo>
                    <a:pt x="5642762" y="2062530"/>
                  </a:lnTo>
                  <a:lnTo>
                    <a:pt x="5691708" y="2056142"/>
                  </a:lnTo>
                  <a:lnTo>
                    <a:pt x="5741454" y="2048916"/>
                  </a:lnTo>
                  <a:lnTo>
                    <a:pt x="5780633" y="2013280"/>
                  </a:lnTo>
                  <a:lnTo>
                    <a:pt x="5781599" y="1994217"/>
                  </a:lnTo>
                  <a:close/>
                </a:path>
                <a:path w="7233284" h="2084070">
                  <a:moveTo>
                    <a:pt x="6513614" y="1834438"/>
                  </a:moveTo>
                  <a:lnTo>
                    <a:pt x="6511976" y="1815414"/>
                  </a:lnTo>
                  <a:lnTo>
                    <a:pt x="6503111" y="1798650"/>
                  </a:lnTo>
                  <a:lnTo>
                    <a:pt x="6488963" y="1786978"/>
                  </a:lnTo>
                  <a:lnTo>
                    <a:pt x="6471437" y="1781441"/>
                  </a:lnTo>
                  <a:lnTo>
                    <a:pt x="6452438" y="1783080"/>
                  </a:lnTo>
                  <a:lnTo>
                    <a:pt x="6287084" y="1830425"/>
                  </a:lnTo>
                  <a:lnTo>
                    <a:pt x="6186779" y="1857286"/>
                  </a:lnTo>
                  <a:lnTo>
                    <a:pt x="6091656" y="1881098"/>
                  </a:lnTo>
                  <a:lnTo>
                    <a:pt x="6074435" y="1889086"/>
                  </a:lnTo>
                  <a:lnTo>
                    <a:pt x="6062053" y="1902663"/>
                  </a:lnTo>
                  <a:lnTo>
                    <a:pt x="6055652" y="1919922"/>
                  </a:lnTo>
                  <a:lnTo>
                    <a:pt x="6056401" y="1938934"/>
                  </a:lnTo>
                  <a:lnTo>
                    <a:pt x="6062967" y="1953933"/>
                  </a:lnTo>
                  <a:lnTo>
                    <a:pt x="6073686" y="1965502"/>
                  </a:lnTo>
                  <a:lnTo>
                    <a:pt x="6087402" y="1972970"/>
                  </a:lnTo>
                  <a:lnTo>
                    <a:pt x="6103010" y="1975599"/>
                  </a:lnTo>
                  <a:lnTo>
                    <a:pt x="6106731" y="1975599"/>
                  </a:lnTo>
                  <a:lnTo>
                    <a:pt x="6110452" y="1975205"/>
                  </a:lnTo>
                  <a:lnTo>
                    <a:pt x="6114173" y="1974215"/>
                  </a:lnTo>
                  <a:lnTo>
                    <a:pt x="6210643" y="1950072"/>
                  </a:lnTo>
                  <a:lnTo>
                    <a:pt x="6312293" y="1922881"/>
                  </a:lnTo>
                  <a:lnTo>
                    <a:pt x="6479667" y="1875015"/>
                  </a:lnTo>
                  <a:lnTo>
                    <a:pt x="6496418" y="1866150"/>
                  </a:lnTo>
                  <a:lnTo>
                    <a:pt x="6508089" y="1851990"/>
                  </a:lnTo>
                  <a:lnTo>
                    <a:pt x="6513614" y="1834438"/>
                  </a:lnTo>
                  <a:close/>
                </a:path>
                <a:path w="7233284" h="2084070">
                  <a:moveTo>
                    <a:pt x="7232929" y="1611845"/>
                  </a:moveTo>
                  <a:lnTo>
                    <a:pt x="7230999" y="1592897"/>
                  </a:lnTo>
                  <a:lnTo>
                    <a:pt x="7221880" y="1576197"/>
                  </a:lnTo>
                  <a:lnTo>
                    <a:pt x="7207567" y="1564703"/>
                  </a:lnTo>
                  <a:lnTo>
                    <a:pt x="7189991" y="1559407"/>
                  </a:lnTo>
                  <a:lnTo>
                    <a:pt x="7171068" y="1561338"/>
                  </a:lnTo>
                  <a:lnTo>
                    <a:pt x="6811658" y="1673085"/>
                  </a:lnTo>
                  <a:lnTo>
                    <a:pt x="6794957" y="1682216"/>
                  </a:lnTo>
                  <a:lnTo>
                    <a:pt x="6783464" y="1696542"/>
                  </a:lnTo>
                  <a:lnTo>
                    <a:pt x="6778180" y="1714144"/>
                  </a:lnTo>
                  <a:lnTo>
                    <a:pt x="6780123" y="1733080"/>
                  </a:lnTo>
                  <a:lnTo>
                    <a:pt x="6787147" y="1747037"/>
                  </a:lnTo>
                  <a:lnTo>
                    <a:pt x="6797815" y="1757667"/>
                  </a:lnTo>
                  <a:lnTo>
                    <a:pt x="6811099" y="1764436"/>
                  </a:lnTo>
                  <a:lnTo>
                    <a:pt x="6825958" y="1766798"/>
                  </a:lnTo>
                  <a:lnTo>
                    <a:pt x="6830657" y="1766798"/>
                  </a:lnTo>
                  <a:lnTo>
                    <a:pt x="7199465" y="1652892"/>
                  </a:lnTo>
                  <a:lnTo>
                    <a:pt x="7232929" y="1611845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1258893" y="3849890"/>
            <a:ext cx="917575" cy="871855"/>
          </a:xfrm>
          <a:custGeom>
            <a:avLst/>
            <a:gdLst/>
            <a:ahLst/>
            <a:cxnLst/>
            <a:rect l="l" t="t" r="r" b="b"/>
            <a:pathLst>
              <a:path w="917575" h="871854">
                <a:moveTo>
                  <a:pt x="917435" y="192341"/>
                </a:moveTo>
                <a:lnTo>
                  <a:pt x="870991" y="189484"/>
                </a:lnTo>
                <a:lnTo>
                  <a:pt x="823341" y="185813"/>
                </a:lnTo>
                <a:lnTo>
                  <a:pt x="774661" y="181343"/>
                </a:lnTo>
                <a:lnTo>
                  <a:pt x="725119" y="176047"/>
                </a:lnTo>
                <a:lnTo>
                  <a:pt x="674903" y="169951"/>
                </a:lnTo>
                <a:lnTo>
                  <a:pt x="624179" y="163042"/>
                </a:lnTo>
                <a:lnTo>
                  <a:pt x="573125" y="155321"/>
                </a:lnTo>
                <a:lnTo>
                  <a:pt x="521944" y="146799"/>
                </a:lnTo>
                <a:lnTo>
                  <a:pt x="470776" y="137464"/>
                </a:lnTo>
                <a:lnTo>
                  <a:pt x="419823" y="127330"/>
                </a:lnTo>
                <a:lnTo>
                  <a:pt x="369265" y="116382"/>
                </a:lnTo>
                <a:lnTo>
                  <a:pt x="319265" y="104635"/>
                </a:lnTo>
                <a:lnTo>
                  <a:pt x="270002" y="92087"/>
                </a:lnTo>
                <a:lnTo>
                  <a:pt x="221665" y="78740"/>
                </a:lnTo>
                <a:lnTo>
                  <a:pt x="174434" y="64592"/>
                </a:lnTo>
                <a:lnTo>
                  <a:pt x="128460" y="49644"/>
                </a:lnTo>
                <a:lnTo>
                  <a:pt x="83947" y="33896"/>
                </a:lnTo>
                <a:lnTo>
                  <a:pt x="41071" y="17348"/>
                </a:lnTo>
                <a:lnTo>
                  <a:pt x="0" y="0"/>
                </a:lnTo>
                <a:lnTo>
                  <a:pt x="261975" y="346138"/>
                </a:lnTo>
                <a:lnTo>
                  <a:pt x="167665" y="375437"/>
                </a:lnTo>
                <a:lnTo>
                  <a:pt x="150964" y="384568"/>
                </a:lnTo>
                <a:lnTo>
                  <a:pt x="139471" y="398907"/>
                </a:lnTo>
                <a:lnTo>
                  <a:pt x="134188" y="416496"/>
                </a:lnTo>
                <a:lnTo>
                  <a:pt x="136118" y="435444"/>
                </a:lnTo>
                <a:lnTo>
                  <a:pt x="143141" y="449389"/>
                </a:lnTo>
                <a:lnTo>
                  <a:pt x="153809" y="460019"/>
                </a:lnTo>
                <a:lnTo>
                  <a:pt x="167093" y="466788"/>
                </a:lnTo>
                <a:lnTo>
                  <a:pt x="181952" y="469150"/>
                </a:lnTo>
                <a:lnTo>
                  <a:pt x="186855" y="469150"/>
                </a:lnTo>
                <a:lnTo>
                  <a:pt x="191554" y="468363"/>
                </a:lnTo>
                <a:lnTo>
                  <a:pt x="196049" y="466991"/>
                </a:lnTo>
                <a:lnTo>
                  <a:pt x="290283" y="437718"/>
                </a:lnTo>
                <a:lnTo>
                  <a:pt x="270484" y="871245"/>
                </a:lnTo>
                <a:lnTo>
                  <a:pt x="294513" y="833666"/>
                </a:lnTo>
                <a:lnTo>
                  <a:pt x="320471" y="795718"/>
                </a:lnTo>
                <a:lnTo>
                  <a:pt x="348246" y="757504"/>
                </a:lnTo>
                <a:lnTo>
                  <a:pt x="377659" y="719124"/>
                </a:lnTo>
                <a:lnTo>
                  <a:pt x="408571" y="680681"/>
                </a:lnTo>
                <a:lnTo>
                  <a:pt x="440842" y="642277"/>
                </a:lnTo>
                <a:lnTo>
                  <a:pt x="474332" y="603999"/>
                </a:lnTo>
                <a:lnTo>
                  <a:pt x="508876" y="565975"/>
                </a:lnTo>
                <a:lnTo>
                  <a:pt x="544347" y="528281"/>
                </a:lnTo>
                <a:lnTo>
                  <a:pt x="580580" y="491032"/>
                </a:lnTo>
                <a:lnTo>
                  <a:pt x="617448" y="454317"/>
                </a:lnTo>
                <a:lnTo>
                  <a:pt x="654799" y="418249"/>
                </a:lnTo>
                <a:lnTo>
                  <a:pt x="692480" y="382930"/>
                </a:lnTo>
                <a:lnTo>
                  <a:pt x="730351" y="348462"/>
                </a:lnTo>
                <a:lnTo>
                  <a:pt x="768261" y="314934"/>
                </a:lnTo>
                <a:lnTo>
                  <a:pt x="806069" y="282460"/>
                </a:lnTo>
                <a:lnTo>
                  <a:pt x="843635" y="251129"/>
                </a:lnTo>
                <a:lnTo>
                  <a:pt x="880808" y="221056"/>
                </a:lnTo>
                <a:lnTo>
                  <a:pt x="917435" y="192341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88006" y="7606458"/>
            <a:ext cx="157774" cy="23591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6881065" y="6902995"/>
            <a:ext cx="6076950" cy="1837055"/>
          </a:xfrm>
          <a:custGeom>
            <a:avLst/>
            <a:gdLst/>
            <a:ahLst/>
            <a:cxnLst/>
            <a:rect l="l" t="t" r="r" b="b"/>
            <a:pathLst>
              <a:path w="6076950" h="1837054">
                <a:moveTo>
                  <a:pt x="4750560" y="1722043"/>
                </a:moveTo>
                <a:lnTo>
                  <a:pt x="4694114" y="1730141"/>
                </a:lnTo>
                <a:lnTo>
                  <a:pt x="4638845" y="1736979"/>
                </a:lnTo>
                <a:lnTo>
                  <a:pt x="4584582" y="1742568"/>
                </a:lnTo>
                <a:lnTo>
                  <a:pt x="4531152" y="1746917"/>
                </a:lnTo>
                <a:lnTo>
                  <a:pt x="4478382" y="1750038"/>
                </a:lnTo>
                <a:lnTo>
                  <a:pt x="4426100" y="1751939"/>
                </a:lnTo>
                <a:lnTo>
                  <a:pt x="4409786" y="1755724"/>
                </a:lnTo>
                <a:lnTo>
                  <a:pt x="4396641" y="1765133"/>
                </a:lnTo>
                <a:lnTo>
                  <a:pt x="4387962" y="1778787"/>
                </a:lnTo>
                <a:lnTo>
                  <a:pt x="4385041" y="1795310"/>
                </a:lnTo>
                <a:lnTo>
                  <a:pt x="4388635" y="1811427"/>
                </a:lnTo>
                <a:lnTo>
                  <a:pt x="4397741" y="1824486"/>
                </a:lnTo>
                <a:lnTo>
                  <a:pt x="4411020" y="1833238"/>
                </a:lnTo>
                <a:lnTo>
                  <a:pt x="4427129" y="1836432"/>
                </a:lnTo>
                <a:lnTo>
                  <a:pt x="4427828" y="1836432"/>
                </a:lnTo>
                <a:lnTo>
                  <a:pt x="4474604" y="1834792"/>
                </a:lnTo>
                <a:lnTo>
                  <a:pt x="4521215" y="1832262"/>
                </a:lnTo>
                <a:lnTo>
                  <a:pt x="4568281" y="1828819"/>
                </a:lnTo>
                <a:lnTo>
                  <a:pt x="4615914" y="1824451"/>
                </a:lnTo>
                <a:lnTo>
                  <a:pt x="4664224" y="1819145"/>
                </a:lnTo>
                <a:lnTo>
                  <a:pt x="4713323" y="1812890"/>
                </a:lnTo>
                <a:lnTo>
                  <a:pt x="4763324" y="1805673"/>
                </a:lnTo>
                <a:lnTo>
                  <a:pt x="4797846" y="1774253"/>
                </a:lnTo>
                <a:lnTo>
                  <a:pt x="4798693" y="1757464"/>
                </a:lnTo>
                <a:lnTo>
                  <a:pt x="4792890" y="1741658"/>
                </a:lnTo>
                <a:lnTo>
                  <a:pt x="4781932" y="1729719"/>
                </a:lnTo>
                <a:lnTo>
                  <a:pt x="4767321" y="1722797"/>
                </a:lnTo>
                <a:lnTo>
                  <a:pt x="4750560" y="1722043"/>
                </a:lnTo>
                <a:close/>
              </a:path>
              <a:path w="6076950" h="1837054">
                <a:moveTo>
                  <a:pt x="3773370" y="1653405"/>
                </a:moveTo>
                <a:lnTo>
                  <a:pt x="3757699" y="1657365"/>
                </a:lnTo>
                <a:lnTo>
                  <a:pt x="3744648" y="1666931"/>
                </a:lnTo>
                <a:lnTo>
                  <a:pt x="3735944" y="1681276"/>
                </a:lnTo>
                <a:lnTo>
                  <a:pt x="3733478" y="1697866"/>
                </a:lnTo>
                <a:lnTo>
                  <a:pt x="3737433" y="1713563"/>
                </a:lnTo>
                <a:lnTo>
                  <a:pt x="3806855" y="1751016"/>
                </a:lnTo>
                <a:lnTo>
                  <a:pt x="3852984" y="1765412"/>
                </a:lnTo>
                <a:lnTo>
                  <a:pt x="3899639" y="1778524"/>
                </a:lnTo>
                <a:lnTo>
                  <a:pt x="3946763" y="1790333"/>
                </a:lnTo>
                <a:lnTo>
                  <a:pt x="3994304" y="1800821"/>
                </a:lnTo>
                <a:lnTo>
                  <a:pt x="4042206" y="1809971"/>
                </a:lnTo>
                <a:lnTo>
                  <a:pt x="4092497" y="1818119"/>
                </a:lnTo>
                <a:lnTo>
                  <a:pt x="4094567" y="1818284"/>
                </a:lnTo>
                <a:lnTo>
                  <a:pt x="4096637" y="1818284"/>
                </a:lnTo>
                <a:lnTo>
                  <a:pt x="4111380" y="1815610"/>
                </a:lnTo>
                <a:lnTo>
                  <a:pt x="4124039" y="1808159"/>
                </a:lnTo>
                <a:lnTo>
                  <a:pt x="4133433" y="1796788"/>
                </a:lnTo>
                <a:lnTo>
                  <a:pt x="4138382" y="1782356"/>
                </a:lnTo>
                <a:lnTo>
                  <a:pt x="4137532" y="1765562"/>
                </a:lnTo>
                <a:lnTo>
                  <a:pt x="4130573" y="1750944"/>
                </a:lnTo>
                <a:lnTo>
                  <a:pt x="4118635" y="1740024"/>
                </a:lnTo>
                <a:lnTo>
                  <a:pt x="4102847" y="1734324"/>
                </a:lnTo>
                <a:lnTo>
                  <a:pt x="4049444" y="1725500"/>
                </a:lnTo>
                <a:lnTo>
                  <a:pt x="3996420" y="1714943"/>
                </a:lnTo>
                <a:lnTo>
                  <a:pt x="3943866" y="1702677"/>
                </a:lnTo>
                <a:lnTo>
                  <a:pt x="3891872" y="1688728"/>
                </a:lnTo>
                <a:lnTo>
                  <a:pt x="3840531" y="1673120"/>
                </a:lnTo>
                <a:lnTo>
                  <a:pt x="3789932" y="1655876"/>
                </a:lnTo>
                <a:lnTo>
                  <a:pt x="3773370" y="1653405"/>
                </a:lnTo>
                <a:close/>
              </a:path>
              <a:path w="6076950" h="1837054">
                <a:moveTo>
                  <a:pt x="5406213" y="1569939"/>
                </a:moveTo>
                <a:lnTo>
                  <a:pt x="5389484" y="1571396"/>
                </a:lnTo>
                <a:lnTo>
                  <a:pt x="5330623" y="1588605"/>
                </a:lnTo>
                <a:lnTo>
                  <a:pt x="5221236" y="1619318"/>
                </a:lnTo>
                <a:lnTo>
                  <a:pt x="5120185" y="1645827"/>
                </a:lnTo>
                <a:lnTo>
                  <a:pt x="5071743" y="1657781"/>
                </a:lnTo>
                <a:lnTo>
                  <a:pt x="5056585" y="1664818"/>
                </a:lnTo>
                <a:lnTo>
                  <a:pt x="5045678" y="1676782"/>
                </a:lnTo>
                <a:lnTo>
                  <a:pt x="5040041" y="1691987"/>
                </a:lnTo>
                <a:lnTo>
                  <a:pt x="5040692" y="1708746"/>
                </a:lnTo>
                <a:lnTo>
                  <a:pt x="5046480" y="1721960"/>
                </a:lnTo>
                <a:lnTo>
                  <a:pt x="5055920" y="1732159"/>
                </a:lnTo>
                <a:lnTo>
                  <a:pt x="5068011" y="1738729"/>
                </a:lnTo>
                <a:lnTo>
                  <a:pt x="5081751" y="1741055"/>
                </a:lnTo>
                <a:lnTo>
                  <a:pt x="5085027" y="1741055"/>
                </a:lnTo>
                <a:lnTo>
                  <a:pt x="5088304" y="1740712"/>
                </a:lnTo>
                <a:lnTo>
                  <a:pt x="5091580" y="1739849"/>
                </a:lnTo>
                <a:lnTo>
                  <a:pt x="5176549" y="1718557"/>
                </a:lnTo>
                <a:lnTo>
                  <a:pt x="5266064" y="1694592"/>
                </a:lnTo>
                <a:lnTo>
                  <a:pt x="5413462" y="1652422"/>
                </a:lnTo>
                <a:lnTo>
                  <a:pt x="5443369" y="1616657"/>
                </a:lnTo>
                <a:lnTo>
                  <a:pt x="5441923" y="1599895"/>
                </a:lnTo>
                <a:lnTo>
                  <a:pt x="5434117" y="1585114"/>
                </a:lnTo>
                <a:lnTo>
                  <a:pt x="5421652" y="1574820"/>
                </a:lnTo>
                <a:lnTo>
                  <a:pt x="5406213" y="1569939"/>
                </a:lnTo>
                <a:close/>
              </a:path>
              <a:path w="6076950" h="1837054">
                <a:moveTo>
                  <a:pt x="3226976" y="1295984"/>
                </a:moveTo>
                <a:lnTo>
                  <a:pt x="3210945" y="1298267"/>
                </a:lnTo>
                <a:lnTo>
                  <a:pt x="3196550" y="1306868"/>
                </a:lnTo>
                <a:lnTo>
                  <a:pt x="3186507" y="1320412"/>
                </a:lnTo>
                <a:lnTo>
                  <a:pt x="3182580" y="1336178"/>
                </a:lnTo>
                <a:lnTo>
                  <a:pt x="3184863" y="1352236"/>
                </a:lnTo>
                <a:lnTo>
                  <a:pt x="3226086" y="1401327"/>
                </a:lnTo>
                <a:lnTo>
                  <a:pt x="3260391" y="1434960"/>
                </a:lnTo>
                <a:lnTo>
                  <a:pt x="3296323" y="1467521"/>
                </a:lnTo>
                <a:lnTo>
                  <a:pt x="3333839" y="1498969"/>
                </a:lnTo>
                <a:lnTo>
                  <a:pt x="3372896" y="1529267"/>
                </a:lnTo>
                <a:lnTo>
                  <a:pt x="3413452" y="1558375"/>
                </a:lnTo>
                <a:lnTo>
                  <a:pt x="3455465" y="1586255"/>
                </a:lnTo>
                <a:lnTo>
                  <a:pt x="3470298" y="1592808"/>
                </a:lnTo>
                <a:lnTo>
                  <a:pt x="3478058" y="1592808"/>
                </a:lnTo>
                <a:lnTo>
                  <a:pt x="3513771" y="1573466"/>
                </a:lnTo>
                <a:lnTo>
                  <a:pt x="3519824" y="1557805"/>
                </a:lnTo>
                <a:lnTo>
                  <a:pt x="3519397" y="1541610"/>
                </a:lnTo>
                <a:lnTo>
                  <a:pt x="3512920" y="1526741"/>
                </a:lnTo>
                <a:lnTo>
                  <a:pt x="3500829" y="1515059"/>
                </a:lnTo>
                <a:lnTo>
                  <a:pt x="3455100" y="1484488"/>
                </a:lnTo>
                <a:lnTo>
                  <a:pt x="3411275" y="1452410"/>
                </a:lnTo>
                <a:lnTo>
                  <a:pt x="3369414" y="1418872"/>
                </a:lnTo>
                <a:lnTo>
                  <a:pt x="3329581" y="1383922"/>
                </a:lnTo>
                <a:lnTo>
                  <a:pt x="3291835" y="1347609"/>
                </a:lnTo>
                <a:lnTo>
                  <a:pt x="3256240" y="1309979"/>
                </a:lnTo>
                <a:lnTo>
                  <a:pt x="3242716" y="1299920"/>
                </a:lnTo>
                <a:lnTo>
                  <a:pt x="3226976" y="1295984"/>
                </a:lnTo>
                <a:close/>
              </a:path>
              <a:path w="6076950" h="1837054">
                <a:moveTo>
                  <a:pt x="6039036" y="1374278"/>
                </a:moveTo>
                <a:lnTo>
                  <a:pt x="5705841" y="1474470"/>
                </a:lnTo>
                <a:lnTo>
                  <a:pt x="5676368" y="1510637"/>
                </a:lnTo>
                <a:lnTo>
                  <a:pt x="5678066" y="1527327"/>
                </a:lnTo>
                <a:lnTo>
                  <a:pt x="5684251" y="1539627"/>
                </a:lnTo>
                <a:lnTo>
                  <a:pt x="5693656" y="1548992"/>
                </a:lnTo>
                <a:lnTo>
                  <a:pt x="5705356" y="1554954"/>
                </a:lnTo>
                <a:lnTo>
                  <a:pt x="5718427" y="1557045"/>
                </a:lnTo>
                <a:lnTo>
                  <a:pt x="5722580" y="1557045"/>
                </a:lnTo>
                <a:lnTo>
                  <a:pt x="6047408" y="1456664"/>
                </a:lnTo>
                <a:lnTo>
                  <a:pt x="6076840" y="1420486"/>
                </a:lnTo>
                <a:lnTo>
                  <a:pt x="6075094" y="1403794"/>
                </a:lnTo>
                <a:lnTo>
                  <a:pt x="6067091" y="1389074"/>
                </a:lnTo>
                <a:lnTo>
                  <a:pt x="6054504" y="1378939"/>
                </a:lnTo>
                <a:lnTo>
                  <a:pt x="6039036" y="1374278"/>
                </a:lnTo>
                <a:close/>
              </a:path>
              <a:path w="6076950" h="1837054">
                <a:moveTo>
                  <a:pt x="2947978" y="703845"/>
                </a:moveTo>
                <a:lnTo>
                  <a:pt x="2931247" y="705269"/>
                </a:lnTo>
                <a:lnTo>
                  <a:pt x="2916466" y="712986"/>
                </a:lnTo>
                <a:lnTo>
                  <a:pt x="2906133" y="725419"/>
                </a:lnTo>
                <a:lnTo>
                  <a:pt x="2901200" y="740864"/>
                </a:lnTo>
                <a:lnTo>
                  <a:pt x="2902621" y="757618"/>
                </a:lnTo>
                <a:lnTo>
                  <a:pt x="2907348" y="773848"/>
                </a:lnTo>
                <a:lnTo>
                  <a:pt x="2911998" y="790125"/>
                </a:lnTo>
                <a:lnTo>
                  <a:pt x="2934985" y="871220"/>
                </a:lnTo>
                <a:lnTo>
                  <a:pt x="2949357" y="919999"/>
                </a:lnTo>
                <a:lnTo>
                  <a:pt x="2964798" y="968787"/>
                </a:lnTo>
                <a:lnTo>
                  <a:pt x="2981736" y="1017276"/>
                </a:lnTo>
                <a:lnTo>
                  <a:pt x="3000602" y="1065161"/>
                </a:lnTo>
                <a:lnTo>
                  <a:pt x="3022117" y="1096956"/>
                </a:lnTo>
                <a:lnTo>
                  <a:pt x="3044925" y="1103693"/>
                </a:lnTo>
                <a:lnTo>
                  <a:pt x="3050627" y="1103693"/>
                </a:lnTo>
                <a:lnTo>
                  <a:pt x="3083982" y="1076775"/>
                </a:lnTo>
                <a:lnTo>
                  <a:pt x="3086915" y="1060842"/>
                </a:lnTo>
                <a:lnTo>
                  <a:pt x="3083393" y="1044422"/>
                </a:lnTo>
                <a:lnTo>
                  <a:pt x="3078224" y="1032332"/>
                </a:lnTo>
                <a:lnTo>
                  <a:pt x="3060442" y="987097"/>
                </a:lnTo>
                <a:lnTo>
                  <a:pt x="3044327" y="940818"/>
                </a:lnTo>
                <a:lnTo>
                  <a:pt x="3029514" y="893902"/>
                </a:lnTo>
                <a:lnTo>
                  <a:pt x="3015636" y="846754"/>
                </a:lnTo>
                <a:lnTo>
                  <a:pt x="2992982" y="766864"/>
                </a:lnTo>
                <a:lnTo>
                  <a:pt x="2988273" y="750404"/>
                </a:lnTo>
                <a:lnTo>
                  <a:pt x="2983520" y="733945"/>
                </a:lnTo>
                <a:lnTo>
                  <a:pt x="2975811" y="719138"/>
                </a:lnTo>
                <a:lnTo>
                  <a:pt x="2963399" y="708787"/>
                </a:lnTo>
                <a:lnTo>
                  <a:pt x="2947978" y="703845"/>
                </a:lnTo>
                <a:close/>
              </a:path>
              <a:path w="6076950" h="1837054">
                <a:moveTo>
                  <a:pt x="321614" y="282332"/>
                </a:moveTo>
                <a:lnTo>
                  <a:pt x="258963" y="309139"/>
                </a:lnTo>
                <a:lnTo>
                  <a:pt x="214140" y="332935"/>
                </a:lnTo>
                <a:lnTo>
                  <a:pt x="170940" y="357663"/>
                </a:lnTo>
                <a:lnTo>
                  <a:pt x="129414" y="383301"/>
                </a:lnTo>
                <a:lnTo>
                  <a:pt x="89615" y="409826"/>
                </a:lnTo>
                <a:lnTo>
                  <a:pt x="51594" y="437218"/>
                </a:lnTo>
                <a:lnTo>
                  <a:pt x="15403" y="465455"/>
                </a:lnTo>
                <a:lnTo>
                  <a:pt x="0" y="493882"/>
                </a:lnTo>
                <a:lnTo>
                  <a:pt x="1421" y="510019"/>
                </a:lnTo>
                <a:lnTo>
                  <a:pt x="32837" y="539614"/>
                </a:lnTo>
                <a:lnTo>
                  <a:pt x="41959" y="540613"/>
                </a:lnTo>
                <a:lnTo>
                  <a:pt x="48951" y="540027"/>
                </a:lnTo>
                <a:lnTo>
                  <a:pt x="55829" y="538259"/>
                </a:lnTo>
                <a:lnTo>
                  <a:pt x="62413" y="535293"/>
                </a:lnTo>
                <a:lnTo>
                  <a:pt x="68527" y="531114"/>
                </a:lnTo>
                <a:lnTo>
                  <a:pt x="108289" y="500338"/>
                </a:lnTo>
                <a:lnTo>
                  <a:pt x="150428" y="470590"/>
                </a:lnTo>
                <a:lnTo>
                  <a:pt x="194878" y="441917"/>
                </a:lnTo>
                <a:lnTo>
                  <a:pt x="241570" y="414367"/>
                </a:lnTo>
                <a:lnTo>
                  <a:pt x="290437" y="387987"/>
                </a:lnTo>
                <a:lnTo>
                  <a:pt x="341412" y="362826"/>
                </a:lnTo>
                <a:lnTo>
                  <a:pt x="354850" y="352762"/>
                </a:lnTo>
                <a:lnTo>
                  <a:pt x="363146" y="338812"/>
                </a:lnTo>
                <a:lnTo>
                  <a:pt x="365620" y="322787"/>
                </a:lnTo>
                <a:lnTo>
                  <a:pt x="361592" y="306501"/>
                </a:lnTo>
                <a:lnTo>
                  <a:pt x="351543" y="293070"/>
                </a:lnTo>
                <a:lnTo>
                  <a:pt x="337613" y="284802"/>
                </a:lnTo>
                <a:lnTo>
                  <a:pt x="321614" y="282332"/>
                </a:lnTo>
                <a:close/>
              </a:path>
              <a:path w="6076950" h="1837054">
                <a:moveTo>
                  <a:pt x="2583643" y="171779"/>
                </a:moveTo>
                <a:lnTo>
                  <a:pt x="2567463" y="172388"/>
                </a:lnTo>
                <a:lnTo>
                  <a:pt x="2552706" y="179024"/>
                </a:lnTo>
                <a:lnTo>
                  <a:pt x="2541243" y="191262"/>
                </a:lnTo>
                <a:lnTo>
                  <a:pt x="2535417" y="207020"/>
                </a:lnTo>
                <a:lnTo>
                  <a:pt x="2536026" y="223229"/>
                </a:lnTo>
                <a:lnTo>
                  <a:pt x="2542650" y="238012"/>
                </a:lnTo>
                <a:lnTo>
                  <a:pt x="2554870" y="249491"/>
                </a:lnTo>
                <a:lnTo>
                  <a:pt x="2599235" y="279213"/>
                </a:lnTo>
                <a:lnTo>
                  <a:pt x="2640864" y="311497"/>
                </a:lnTo>
                <a:lnTo>
                  <a:pt x="2679693" y="346286"/>
                </a:lnTo>
                <a:lnTo>
                  <a:pt x="2715662" y="383522"/>
                </a:lnTo>
                <a:lnTo>
                  <a:pt x="2748708" y="423150"/>
                </a:lnTo>
                <a:lnTo>
                  <a:pt x="2778771" y="465112"/>
                </a:lnTo>
                <a:lnTo>
                  <a:pt x="2785771" y="473230"/>
                </a:lnTo>
                <a:lnTo>
                  <a:pt x="2794295" y="479129"/>
                </a:lnTo>
                <a:lnTo>
                  <a:pt x="2803854" y="482728"/>
                </a:lnTo>
                <a:lnTo>
                  <a:pt x="2813962" y="483946"/>
                </a:lnTo>
                <a:lnTo>
                  <a:pt x="2822065" y="483946"/>
                </a:lnTo>
                <a:lnTo>
                  <a:pt x="2855356" y="450040"/>
                </a:lnTo>
                <a:lnTo>
                  <a:pt x="2855488" y="433857"/>
                </a:lnTo>
                <a:lnTo>
                  <a:pt x="2849154" y="418287"/>
                </a:lnTo>
                <a:lnTo>
                  <a:pt x="2820569" y="377919"/>
                </a:lnTo>
                <a:lnTo>
                  <a:pt x="2789553" y="339476"/>
                </a:lnTo>
                <a:lnTo>
                  <a:pt x="2756144" y="303001"/>
                </a:lnTo>
                <a:lnTo>
                  <a:pt x="2720382" y="268536"/>
                </a:lnTo>
                <a:lnTo>
                  <a:pt x="2682306" y="236123"/>
                </a:lnTo>
                <a:lnTo>
                  <a:pt x="2641956" y="205804"/>
                </a:lnTo>
                <a:lnTo>
                  <a:pt x="2599370" y="177622"/>
                </a:lnTo>
                <a:lnTo>
                  <a:pt x="2583643" y="171779"/>
                </a:lnTo>
                <a:close/>
              </a:path>
              <a:path w="6076950" h="1837054">
                <a:moveTo>
                  <a:pt x="947558" y="89331"/>
                </a:moveTo>
                <a:lnTo>
                  <a:pt x="897102" y="99406"/>
                </a:lnTo>
                <a:lnTo>
                  <a:pt x="848119" y="109807"/>
                </a:lnTo>
                <a:lnTo>
                  <a:pt x="800495" y="120565"/>
                </a:lnTo>
                <a:lnTo>
                  <a:pt x="754120" y="131709"/>
                </a:lnTo>
                <a:lnTo>
                  <a:pt x="708882" y="143270"/>
                </a:lnTo>
                <a:lnTo>
                  <a:pt x="664669" y="155279"/>
                </a:lnTo>
                <a:lnTo>
                  <a:pt x="621371" y="167767"/>
                </a:lnTo>
                <a:lnTo>
                  <a:pt x="591464" y="203532"/>
                </a:lnTo>
                <a:lnTo>
                  <a:pt x="592910" y="220294"/>
                </a:lnTo>
                <a:lnTo>
                  <a:pt x="599003" y="232744"/>
                </a:lnTo>
                <a:lnTo>
                  <a:pt x="608393" y="242281"/>
                </a:lnTo>
                <a:lnTo>
                  <a:pt x="620176" y="248383"/>
                </a:lnTo>
                <a:lnTo>
                  <a:pt x="633449" y="250532"/>
                </a:lnTo>
                <a:lnTo>
                  <a:pt x="637411" y="250532"/>
                </a:lnTo>
                <a:lnTo>
                  <a:pt x="641386" y="250012"/>
                </a:lnTo>
                <a:lnTo>
                  <a:pt x="645348" y="248970"/>
                </a:lnTo>
                <a:lnTo>
                  <a:pt x="694653" y="234853"/>
                </a:lnTo>
                <a:lnTo>
                  <a:pt x="745223" y="221331"/>
                </a:lnTo>
                <a:lnTo>
                  <a:pt x="797229" y="208365"/>
                </a:lnTo>
                <a:lnTo>
                  <a:pt x="850846" y="195918"/>
                </a:lnTo>
                <a:lnTo>
                  <a:pt x="906244" y="183952"/>
                </a:lnTo>
                <a:lnTo>
                  <a:pt x="963598" y="172427"/>
                </a:lnTo>
                <a:lnTo>
                  <a:pt x="979140" y="166020"/>
                </a:lnTo>
                <a:lnTo>
                  <a:pt x="990622" y="154571"/>
                </a:lnTo>
                <a:lnTo>
                  <a:pt x="996957" y="139655"/>
                </a:lnTo>
                <a:lnTo>
                  <a:pt x="997062" y="122847"/>
                </a:lnTo>
                <a:lnTo>
                  <a:pt x="990663" y="107285"/>
                </a:lnTo>
                <a:lnTo>
                  <a:pt x="979235" y="95788"/>
                </a:lnTo>
                <a:lnTo>
                  <a:pt x="964344" y="89441"/>
                </a:lnTo>
                <a:lnTo>
                  <a:pt x="947558" y="89331"/>
                </a:lnTo>
                <a:close/>
              </a:path>
              <a:path w="6076950" h="1837054">
                <a:moveTo>
                  <a:pt x="1946133" y="0"/>
                </a:moveTo>
                <a:lnTo>
                  <a:pt x="1929673" y="2372"/>
                </a:lnTo>
                <a:lnTo>
                  <a:pt x="1915734" y="10690"/>
                </a:lnTo>
                <a:lnTo>
                  <a:pt x="1905869" y="23642"/>
                </a:lnTo>
                <a:lnTo>
                  <a:pt x="1901632" y="39916"/>
                </a:lnTo>
                <a:lnTo>
                  <a:pt x="1904075" y="56546"/>
                </a:lnTo>
                <a:lnTo>
                  <a:pt x="1912370" y="70491"/>
                </a:lnTo>
                <a:lnTo>
                  <a:pt x="1925257" y="80292"/>
                </a:lnTo>
                <a:lnTo>
                  <a:pt x="1941472" y="84493"/>
                </a:lnTo>
                <a:lnTo>
                  <a:pt x="1999090" y="88433"/>
                </a:lnTo>
                <a:lnTo>
                  <a:pt x="2055095" y="93852"/>
                </a:lnTo>
                <a:lnTo>
                  <a:pt x="2109403" y="100731"/>
                </a:lnTo>
                <a:lnTo>
                  <a:pt x="2161927" y="109051"/>
                </a:lnTo>
                <a:lnTo>
                  <a:pt x="2212583" y="118791"/>
                </a:lnTo>
                <a:lnTo>
                  <a:pt x="2261284" y="129933"/>
                </a:lnTo>
                <a:lnTo>
                  <a:pt x="2264738" y="130797"/>
                </a:lnTo>
                <a:lnTo>
                  <a:pt x="2268180" y="131140"/>
                </a:lnTo>
                <a:lnTo>
                  <a:pt x="2271456" y="131140"/>
                </a:lnTo>
                <a:lnTo>
                  <a:pt x="2285196" y="128811"/>
                </a:lnTo>
                <a:lnTo>
                  <a:pt x="2297287" y="122239"/>
                </a:lnTo>
                <a:lnTo>
                  <a:pt x="2306727" y="112039"/>
                </a:lnTo>
                <a:lnTo>
                  <a:pt x="2312516" y="98831"/>
                </a:lnTo>
                <a:lnTo>
                  <a:pt x="2313199" y="82094"/>
                </a:lnTo>
                <a:lnTo>
                  <a:pt x="2307623" y="66911"/>
                </a:lnTo>
                <a:lnTo>
                  <a:pt x="2237799" y="37567"/>
                </a:lnTo>
                <a:lnTo>
                  <a:pt x="2192508" y="28533"/>
                </a:lnTo>
                <a:lnTo>
                  <a:pt x="2145821" y="20597"/>
                </a:lnTo>
                <a:lnTo>
                  <a:pt x="2097788" y="13766"/>
                </a:lnTo>
                <a:lnTo>
                  <a:pt x="2048462" y="8051"/>
                </a:lnTo>
                <a:lnTo>
                  <a:pt x="1997893" y="3459"/>
                </a:lnTo>
                <a:lnTo>
                  <a:pt x="1946133" y="0"/>
                </a:lnTo>
                <a:close/>
              </a:path>
              <a:path w="6076950" h="1837054">
                <a:moveTo>
                  <a:pt x="1610117" y="2590"/>
                </a:moveTo>
                <a:lnTo>
                  <a:pt x="1559202" y="6003"/>
                </a:lnTo>
                <a:lnTo>
                  <a:pt x="1507268" y="10199"/>
                </a:lnTo>
                <a:lnTo>
                  <a:pt x="1454156" y="15182"/>
                </a:lnTo>
                <a:lnTo>
                  <a:pt x="1399707" y="20957"/>
                </a:lnTo>
                <a:lnTo>
                  <a:pt x="1343763" y="27528"/>
                </a:lnTo>
                <a:lnTo>
                  <a:pt x="1286165" y="34899"/>
                </a:lnTo>
                <a:lnTo>
                  <a:pt x="1249429" y="52354"/>
                </a:lnTo>
                <a:lnTo>
                  <a:pt x="1241144" y="83629"/>
                </a:lnTo>
                <a:lnTo>
                  <a:pt x="1245900" y="98316"/>
                </a:lnTo>
                <a:lnTo>
                  <a:pt x="1255229" y="109910"/>
                </a:lnTo>
                <a:lnTo>
                  <a:pt x="1267952" y="117521"/>
                </a:lnTo>
                <a:lnTo>
                  <a:pt x="1282888" y="120256"/>
                </a:lnTo>
                <a:lnTo>
                  <a:pt x="1286508" y="120256"/>
                </a:lnTo>
                <a:lnTo>
                  <a:pt x="1288578" y="119913"/>
                </a:lnTo>
                <a:lnTo>
                  <a:pt x="1297214" y="118694"/>
                </a:lnTo>
                <a:lnTo>
                  <a:pt x="1353920" y="111423"/>
                </a:lnTo>
                <a:lnTo>
                  <a:pt x="1408924" y="104966"/>
                </a:lnTo>
                <a:lnTo>
                  <a:pt x="1462393" y="99304"/>
                </a:lnTo>
                <a:lnTo>
                  <a:pt x="1514498" y="94419"/>
                </a:lnTo>
                <a:lnTo>
                  <a:pt x="1565406" y="90292"/>
                </a:lnTo>
                <a:lnTo>
                  <a:pt x="1615286" y="86906"/>
                </a:lnTo>
                <a:lnTo>
                  <a:pt x="1631478" y="82609"/>
                </a:lnTo>
                <a:lnTo>
                  <a:pt x="1644288" y="72758"/>
                </a:lnTo>
                <a:lnTo>
                  <a:pt x="1652471" y="58791"/>
                </a:lnTo>
                <a:lnTo>
                  <a:pt x="1654783" y="42151"/>
                </a:lnTo>
                <a:lnTo>
                  <a:pt x="1650498" y="25963"/>
                </a:lnTo>
                <a:lnTo>
                  <a:pt x="1640665" y="13174"/>
                </a:lnTo>
                <a:lnTo>
                  <a:pt x="1626724" y="4984"/>
                </a:lnTo>
                <a:lnTo>
                  <a:pt x="1610117" y="2590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3073507" y="7849286"/>
            <a:ext cx="808355" cy="768350"/>
            <a:chOff x="13073507" y="7849286"/>
            <a:chExt cx="808355" cy="76835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91704" y="8128341"/>
              <a:ext cx="245044" cy="13439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073507" y="7849286"/>
              <a:ext cx="808355" cy="768350"/>
            </a:xfrm>
            <a:custGeom>
              <a:avLst/>
              <a:gdLst/>
              <a:ahLst/>
              <a:cxnLst/>
              <a:rect l="l" t="t" r="r" b="b"/>
              <a:pathLst>
                <a:path w="808355" h="768350">
                  <a:moveTo>
                    <a:pt x="0" y="0"/>
                  </a:moveTo>
                  <a:lnTo>
                    <a:pt x="257683" y="340715"/>
                  </a:lnTo>
                  <a:lnTo>
                    <a:pt x="238252" y="767816"/>
                  </a:lnTo>
                  <a:lnTo>
                    <a:pt x="263563" y="728447"/>
                  </a:lnTo>
                  <a:lnTo>
                    <a:pt x="291251" y="688645"/>
                  </a:lnTo>
                  <a:lnTo>
                    <a:pt x="321101" y="648558"/>
                  </a:lnTo>
                  <a:lnTo>
                    <a:pt x="352899" y="608336"/>
                  </a:lnTo>
                  <a:lnTo>
                    <a:pt x="386428" y="568129"/>
                  </a:lnTo>
                  <a:lnTo>
                    <a:pt x="421473" y="528085"/>
                  </a:lnTo>
                  <a:lnTo>
                    <a:pt x="457820" y="488354"/>
                  </a:lnTo>
                  <a:lnTo>
                    <a:pt x="495252" y="449086"/>
                  </a:lnTo>
                  <a:lnTo>
                    <a:pt x="533555" y="410429"/>
                  </a:lnTo>
                  <a:lnTo>
                    <a:pt x="572513" y="372533"/>
                  </a:lnTo>
                  <a:lnTo>
                    <a:pt x="611912" y="335547"/>
                  </a:lnTo>
                  <a:lnTo>
                    <a:pt x="651535" y="299620"/>
                  </a:lnTo>
                  <a:lnTo>
                    <a:pt x="691168" y="264902"/>
                  </a:lnTo>
                  <a:lnTo>
                    <a:pt x="730596" y="231542"/>
                  </a:lnTo>
                  <a:lnTo>
                    <a:pt x="769603" y="199690"/>
                  </a:lnTo>
                  <a:lnTo>
                    <a:pt x="807974" y="169494"/>
                  </a:lnTo>
                  <a:lnTo>
                    <a:pt x="759291" y="166428"/>
                  </a:lnTo>
                  <a:lnTo>
                    <a:pt x="709144" y="162351"/>
                  </a:lnTo>
                  <a:lnTo>
                    <a:pt x="657794" y="157266"/>
                  </a:lnTo>
                  <a:lnTo>
                    <a:pt x="605504" y="151172"/>
                  </a:lnTo>
                  <a:lnTo>
                    <a:pt x="552535" y="144072"/>
                  </a:lnTo>
                  <a:lnTo>
                    <a:pt x="499149" y="135968"/>
                  </a:lnTo>
                  <a:lnTo>
                    <a:pt x="445609" y="126860"/>
                  </a:lnTo>
                  <a:lnTo>
                    <a:pt x="392176" y="116751"/>
                  </a:lnTo>
                  <a:lnTo>
                    <a:pt x="339111" y="105641"/>
                  </a:lnTo>
                  <a:lnTo>
                    <a:pt x="286678" y="93533"/>
                  </a:lnTo>
                  <a:lnTo>
                    <a:pt x="235138" y="80428"/>
                  </a:lnTo>
                  <a:lnTo>
                    <a:pt x="184753" y="66327"/>
                  </a:lnTo>
                  <a:lnTo>
                    <a:pt x="135784" y="51233"/>
                  </a:lnTo>
                  <a:lnTo>
                    <a:pt x="88495" y="35145"/>
                  </a:lnTo>
                  <a:lnTo>
                    <a:pt x="43146" y="18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8082" y="3813156"/>
            <a:ext cx="9706610" cy="5421356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875"/>
              </a:spcBef>
            </a:pPr>
            <a:r>
              <a:rPr lang="tr-TR" sz="2800" b="1" spc="-51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                               </a:t>
            </a:r>
            <a:r>
              <a:rPr sz="2800" b="1" spc="-51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ÖNCE</a:t>
            </a:r>
            <a:r>
              <a:rPr sz="2800" b="1" spc="-190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4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SORU</a:t>
            </a:r>
            <a:r>
              <a:rPr sz="2800" b="1" spc="-1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4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KÖKÜNÜ</a:t>
            </a:r>
            <a:r>
              <a:rPr sz="28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42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OKURSAK;</a:t>
            </a:r>
            <a:endParaRPr sz="2800" dirty="0">
              <a:latin typeface="Liberation Sans Narrow"/>
              <a:cs typeface="Liberation Sans Narrow"/>
            </a:endParaRPr>
          </a:p>
          <a:p>
            <a:pPr marL="12700" algn="l">
              <a:lnSpc>
                <a:spcPct val="100000"/>
              </a:lnSpc>
              <a:spcBef>
                <a:spcPts val="780"/>
              </a:spcBef>
            </a:pPr>
            <a:r>
              <a:rPr sz="2800" b="1" spc="26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-</a:t>
            </a:r>
            <a:r>
              <a:rPr lang="tr-TR" sz="2800" b="1" spc="26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   </a:t>
            </a:r>
            <a:r>
              <a:rPr sz="2800" b="1" spc="-409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SORUNUN</a:t>
            </a:r>
            <a:r>
              <a:rPr sz="2800" b="1" spc="-17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3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BİZDEN</a:t>
            </a:r>
            <a:r>
              <a:rPr sz="2800" b="1" spc="-1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45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NE</a:t>
            </a:r>
            <a:r>
              <a:rPr sz="2800" b="1" spc="-1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24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İSTEDİĞİNİ</a:t>
            </a:r>
            <a:r>
              <a:rPr sz="2800" b="1" spc="-1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32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ANLARIZ,</a:t>
            </a:r>
            <a:endParaRPr sz="2800" dirty="0">
              <a:latin typeface="Liberation Sans Narrow"/>
              <a:cs typeface="Liberation Sans Narrow"/>
            </a:endParaRPr>
          </a:p>
          <a:p>
            <a:pPr marL="12700" marR="2512695" algn="l">
              <a:lnSpc>
                <a:spcPts val="5700"/>
              </a:lnSpc>
              <a:spcBef>
                <a:spcPts val="320"/>
              </a:spcBef>
            </a:pPr>
            <a:r>
              <a:rPr sz="2800" b="1" spc="26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-</a:t>
            </a:r>
            <a:r>
              <a:rPr lang="tr-TR" sz="2800" b="1" spc="26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     </a:t>
            </a:r>
            <a:r>
              <a:rPr sz="2800" b="1" spc="-204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ZİHNİMİZDE</a:t>
            </a:r>
            <a:r>
              <a:rPr sz="2800" b="1" spc="-18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4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SORUYA</a:t>
            </a:r>
            <a:r>
              <a:rPr sz="28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30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HAZIRLIK</a:t>
            </a:r>
            <a:r>
              <a:rPr sz="2800" b="1" spc="-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3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YAPAR, </a:t>
            </a:r>
            <a:r>
              <a:rPr lang="tr-TR" sz="2800" b="1" spc="-38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           </a:t>
            </a:r>
            <a:r>
              <a:rPr sz="2800" b="1" spc="-180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lang="tr-TR" sz="2800" b="1" spc="-180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    -          PARAGRAFI </a:t>
            </a:r>
            <a:r>
              <a:rPr sz="2800" b="1" spc="-475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ONA</a:t>
            </a:r>
            <a:r>
              <a:rPr sz="2800" b="1" spc="-180" dirty="0" smtClean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57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GÖRE</a:t>
            </a:r>
            <a:r>
              <a:rPr sz="2800" b="1" spc="-18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2800" b="1" spc="-39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OKURUZ.</a:t>
            </a:r>
            <a:endParaRPr sz="2800" dirty="0">
              <a:latin typeface="Liberation Sans Narrow"/>
              <a:cs typeface="Liberation Sans Narrow"/>
            </a:endParaRPr>
          </a:p>
          <a:p>
            <a:pPr>
              <a:lnSpc>
                <a:spcPct val="100000"/>
              </a:lnSpc>
            </a:pPr>
            <a:endParaRPr sz="4100" dirty="0">
              <a:latin typeface="Liberation Sans Narrow"/>
              <a:cs typeface="Liberation Sans Narrow"/>
            </a:endParaRPr>
          </a:p>
          <a:p>
            <a:pPr>
              <a:lnSpc>
                <a:spcPct val="100000"/>
              </a:lnSpc>
              <a:spcBef>
                <a:spcPts val="2450"/>
              </a:spcBef>
            </a:pPr>
            <a:endParaRPr sz="4100" dirty="0">
              <a:latin typeface="Liberation Sans Narrow"/>
              <a:cs typeface="Liberation Sans Narrow"/>
            </a:endParaRPr>
          </a:p>
          <a:p>
            <a:pPr marL="324485" indent="-218440">
              <a:lnSpc>
                <a:spcPct val="100000"/>
              </a:lnSpc>
              <a:buSzPct val="97560"/>
              <a:buChar char="•"/>
              <a:tabLst>
                <a:tab pos="324485" algn="l"/>
              </a:tabLst>
            </a:pPr>
            <a:r>
              <a:rPr sz="4100" b="1" spc="-51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ÖNCE</a:t>
            </a:r>
            <a:r>
              <a:rPr sz="41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4100" b="1" spc="-47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SORU</a:t>
            </a:r>
            <a:r>
              <a:rPr sz="41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4100" b="1" spc="-45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KÖKÜNÜ</a:t>
            </a:r>
            <a:r>
              <a:rPr sz="41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4100" b="1" spc="-41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OKUMAK</a:t>
            </a:r>
            <a:r>
              <a:rPr sz="41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4100" b="1" spc="-340" dirty="0">
                <a:solidFill>
                  <a:srgbClr val="FFFFFF"/>
                </a:solidFill>
                <a:latin typeface="Liberation Sans Narrow"/>
                <a:cs typeface="Liberation Sans Narrow"/>
              </a:rPr>
              <a:t>ZAMAN</a:t>
            </a:r>
            <a:r>
              <a:rPr sz="4100" b="1" spc="-1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 </a:t>
            </a:r>
            <a:r>
              <a:rPr sz="4100" b="1" spc="-285" dirty="0">
                <a:solidFill>
                  <a:srgbClr val="FFFFFF"/>
                </a:solidFill>
                <a:latin typeface="Liberation Sans Narrow"/>
                <a:cs typeface="Liberation Sans Narrow"/>
              </a:rPr>
              <a:t>KAZANDIRIR.</a:t>
            </a:r>
            <a:endParaRPr sz="4100" dirty="0">
              <a:latin typeface="Liberation Sans Narrow"/>
              <a:cs typeface="Liberation Sans Narrow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587038" y="419100"/>
            <a:ext cx="7848600" cy="1936798"/>
          </a:xfrm>
          <a:prstGeom prst="rect">
            <a:avLst/>
          </a:prstGeom>
        </p:spPr>
        <p:txBody>
          <a:bodyPr vert="horz" wrap="square" lIns="0" tIns="455027" rIns="0" bIns="0" rtlCol="0">
            <a:spAutoFit/>
          </a:bodyPr>
          <a:lstStyle/>
          <a:p>
            <a:pPr marL="4333240" algn="ctr">
              <a:lnSpc>
                <a:spcPct val="100000"/>
              </a:lnSpc>
              <a:spcBef>
                <a:spcPts val="95"/>
              </a:spcBef>
            </a:pPr>
            <a:r>
              <a:rPr sz="4800" b="1" spc="-67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ÖNCE</a:t>
            </a:r>
            <a:r>
              <a:rPr sz="4800" b="1" spc="-254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4800" b="1" spc="-620" dirty="0">
                <a:solidFill>
                  <a:srgbClr val="000000"/>
                </a:solidFill>
                <a:latin typeface="Liberation Sans Narrow"/>
                <a:cs typeface="Liberation Sans Narrow"/>
              </a:rPr>
              <a:t>SORU</a:t>
            </a:r>
            <a:r>
              <a:rPr sz="4800" b="1" spc="-254" dirty="0">
                <a:solidFill>
                  <a:srgbClr val="000000"/>
                </a:solidFill>
                <a:latin typeface="Liberation Sans Narrow"/>
                <a:cs typeface="Liberation Sans Narrow"/>
              </a:rPr>
              <a:t> </a:t>
            </a:r>
            <a:r>
              <a:rPr sz="4800" b="1" spc="-675" dirty="0">
                <a:solidFill>
                  <a:srgbClr val="000000"/>
                </a:solidFill>
                <a:latin typeface="Liberation Sans Narrow"/>
                <a:cs typeface="Liberation Sans Narrow"/>
              </a:rPr>
              <a:t>KÖKÜ</a:t>
            </a:r>
            <a:endParaRPr sz="4800" dirty="0">
              <a:latin typeface="Liberation Sans Narrow"/>
              <a:cs typeface="Liberation Sans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9955" y="2740695"/>
            <a:ext cx="689610" cy="716280"/>
          </a:xfrm>
          <a:custGeom>
            <a:avLst/>
            <a:gdLst/>
            <a:ahLst/>
            <a:cxnLst/>
            <a:rect l="l" t="t" r="r" b="b"/>
            <a:pathLst>
              <a:path w="689610" h="716279">
                <a:moveTo>
                  <a:pt x="414088" y="0"/>
                </a:moveTo>
                <a:lnTo>
                  <a:pt x="367953" y="4117"/>
                </a:lnTo>
                <a:lnTo>
                  <a:pt x="310852" y="19145"/>
                </a:lnTo>
                <a:lnTo>
                  <a:pt x="257487" y="44414"/>
                </a:lnTo>
                <a:lnTo>
                  <a:pt x="213769" y="57268"/>
                </a:lnTo>
                <a:lnTo>
                  <a:pt x="172248" y="75222"/>
                </a:lnTo>
                <a:lnTo>
                  <a:pt x="133589" y="98339"/>
                </a:lnTo>
                <a:lnTo>
                  <a:pt x="98454" y="126681"/>
                </a:lnTo>
                <a:lnTo>
                  <a:pt x="67506" y="160311"/>
                </a:lnTo>
                <a:lnTo>
                  <a:pt x="41409" y="199290"/>
                </a:lnTo>
                <a:lnTo>
                  <a:pt x="21466" y="242003"/>
                </a:lnTo>
                <a:lnTo>
                  <a:pt x="8103" y="286426"/>
                </a:lnTo>
                <a:lnTo>
                  <a:pt x="1040" y="331960"/>
                </a:lnTo>
                <a:lnTo>
                  <a:pt x="0" y="378006"/>
                </a:lnTo>
                <a:lnTo>
                  <a:pt x="4703" y="423965"/>
                </a:lnTo>
                <a:lnTo>
                  <a:pt x="14872" y="469236"/>
                </a:lnTo>
                <a:lnTo>
                  <a:pt x="30228" y="513222"/>
                </a:lnTo>
                <a:lnTo>
                  <a:pt x="50492" y="555322"/>
                </a:lnTo>
                <a:lnTo>
                  <a:pt x="79175" y="599398"/>
                </a:lnTo>
                <a:lnTo>
                  <a:pt x="113153" y="637529"/>
                </a:lnTo>
                <a:lnTo>
                  <a:pt x="151886" y="668993"/>
                </a:lnTo>
                <a:lnTo>
                  <a:pt x="194834" y="693073"/>
                </a:lnTo>
                <a:lnTo>
                  <a:pt x="241457" y="709046"/>
                </a:lnTo>
                <a:lnTo>
                  <a:pt x="291216" y="716192"/>
                </a:lnTo>
                <a:lnTo>
                  <a:pt x="343570" y="713793"/>
                </a:lnTo>
                <a:lnTo>
                  <a:pt x="391194" y="703481"/>
                </a:lnTo>
                <a:lnTo>
                  <a:pt x="436353" y="686585"/>
                </a:lnTo>
                <a:lnTo>
                  <a:pt x="478820" y="663865"/>
                </a:lnTo>
                <a:lnTo>
                  <a:pt x="518369" y="636079"/>
                </a:lnTo>
                <a:lnTo>
                  <a:pt x="554774" y="603989"/>
                </a:lnTo>
                <a:lnTo>
                  <a:pt x="587808" y="568354"/>
                </a:lnTo>
                <a:lnTo>
                  <a:pt x="617245" y="529935"/>
                </a:lnTo>
                <a:lnTo>
                  <a:pt x="640031" y="492228"/>
                </a:lnTo>
                <a:lnTo>
                  <a:pt x="658695" y="452312"/>
                </a:lnTo>
                <a:lnTo>
                  <a:pt x="673059" y="410658"/>
                </a:lnTo>
                <a:lnTo>
                  <a:pt x="682927" y="367718"/>
                </a:lnTo>
                <a:lnTo>
                  <a:pt x="688221" y="323971"/>
                </a:lnTo>
                <a:lnTo>
                  <a:pt x="689122" y="301979"/>
                </a:lnTo>
                <a:lnTo>
                  <a:pt x="688858" y="279910"/>
                </a:lnTo>
                <a:lnTo>
                  <a:pt x="684847" y="236030"/>
                </a:lnTo>
                <a:lnTo>
                  <a:pt x="676208" y="192826"/>
                </a:lnTo>
                <a:lnTo>
                  <a:pt x="660406" y="148875"/>
                </a:lnTo>
                <a:lnTo>
                  <a:pt x="638350" y="110144"/>
                </a:lnTo>
                <a:lnTo>
                  <a:pt x="610746" y="76859"/>
                </a:lnTo>
                <a:lnTo>
                  <a:pt x="578294" y="49245"/>
                </a:lnTo>
                <a:lnTo>
                  <a:pt x="541700" y="27527"/>
                </a:lnTo>
                <a:lnTo>
                  <a:pt x="501665" y="11930"/>
                </a:lnTo>
                <a:lnTo>
                  <a:pt x="458894" y="2679"/>
                </a:lnTo>
                <a:lnTo>
                  <a:pt x="414088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0907" y="2644838"/>
            <a:ext cx="3335654" cy="869315"/>
          </a:xfrm>
          <a:custGeom>
            <a:avLst/>
            <a:gdLst/>
            <a:ahLst/>
            <a:cxnLst/>
            <a:rect l="l" t="t" r="r" b="b"/>
            <a:pathLst>
              <a:path w="3335654" h="869314">
                <a:moveTo>
                  <a:pt x="3058063" y="0"/>
                </a:moveTo>
                <a:lnTo>
                  <a:pt x="3010970" y="1144"/>
                </a:lnTo>
                <a:lnTo>
                  <a:pt x="2963719" y="3060"/>
                </a:lnTo>
                <a:lnTo>
                  <a:pt x="2913446" y="4770"/>
                </a:lnTo>
                <a:lnTo>
                  <a:pt x="2863144" y="5747"/>
                </a:lnTo>
                <a:lnTo>
                  <a:pt x="2812828" y="6297"/>
                </a:lnTo>
                <a:lnTo>
                  <a:pt x="2762511" y="6722"/>
                </a:lnTo>
                <a:lnTo>
                  <a:pt x="2712207" y="7328"/>
                </a:lnTo>
                <a:lnTo>
                  <a:pt x="2661928" y="8419"/>
                </a:lnTo>
                <a:lnTo>
                  <a:pt x="2610981" y="9986"/>
                </a:lnTo>
                <a:lnTo>
                  <a:pt x="2560045" y="11806"/>
                </a:lnTo>
                <a:lnTo>
                  <a:pt x="2509121" y="13857"/>
                </a:lnTo>
                <a:lnTo>
                  <a:pt x="2458207" y="16120"/>
                </a:lnTo>
                <a:lnTo>
                  <a:pt x="2407303" y="18572"/>
                </a:lnTo>
                <a:lnTo>
                  <a:pt x="2356406" y="21193"/>
                </a:lnTo>
                <a:lnTo>
                  <a:pt x="2305516" y="23962"/>
                </a:lnTo>
                <a:lnTo>
                  <a:pt x="2254632" y="26857"/>
                </a:lnTo>
                <a:lnTo>
                  <a:pt x="2203752" y="29858"/>
                </a:lnTo>
                <a:lnTo>
                  <a:pt x="2152876" y="32943"/>
                </a:lnTo>
                <a:lnTo>
                  <a:pt x="2102003" y="36091"/>
                </a:lnTo>
                <a:lnTo>
                  <a:pt x="2051130" y="39282"/>
                </a:lnTo>
                <a:lnTo>
                  <a:pt x="1949866" y="45692"/>
                </a:lnTo>
                <a:lnTo>
                  <a:pt x="1899452" y="48863"/>
                </a:lnTo>
                <a:lnTo>
                  <a:pt x="1849017" y="52001"/>
                </a:lnTo>
                <a:lnTo>
                  <a:pt x="1798563" y="55099"/>
                </a:lnTo>
                <a:lnTo>
                  <a:pt x="1748091" y="58150"/>
                </a:lnTo>
                <a:lnTo>
                  <a:pt x="1697603" y="61149"/>
                </a:lnTo>
                <a:lnTo>
                  <a:pt x="1647100" y="64088"/>
                </a:lnTo>
                <a:lnTo>
                  <a:pt x="1596585" y="66960"/>
                </a:lnTo>
                <a:lnTo>
                  <a:pt x="1546059" y="69761"/>
                </a:lnTo>
                <a:lnTo>
                  <a:pt x="1495522" y="72481"/>
                </a:lnTo>
                <a:lnTo>
                  <a:pt x="1444978" y="75117"/>
                </a:lnTo>
                <a:lnTo>
                  <a:pt x="1394427" y="77660"/>
                </a:lnTo>
                <a:lnTo>
                  <a:pt x="1343871" y="80104"/>
                </a:lnTo>
                <a:lnTo>
                  <a:pt x="1293312" y="82443"/>
                </a:lnTo>
                <a:lnTo>
                  <a:pt x="1242750" y="84670"/>
                </a:lnTo>
                <a:lnTo>
                  <a:pt x="1192189" y="86779"/>
                </a:lnTo>
                <a:lnTo>
                  <a:pt x="1141629" y="88762"/>
                </a:lnTo>
                <a:lnTo>
                  <a:pt x="1091071" y="90615"/>
                </a:lnTo>
                <a:lnTo>
                  <a:pt x="1040518" y="92329"/>
                </a:lnTo>
                <a:lnTo>
                  <a:pt x="989972" y="93899"/>
                </a:lnTo>
                <a:lnTo>
                  <a:pt x="939432" y="95317"/>
                </a:lnTo>
                <a:lnTo>
                  <a:pt x="888902" y="96579"/>
                </a:lnTo>
                <a:lnTo>
                  <a:pt x="838383" y="97676"/>
                </a:lnTo>
                <a:lnTo>
                  <a:pt x="787876" y="98602"/>
                </a:lnTo>
                <a:lnTo>
                  <a:pt x="737383" y="99351"/>
                </a:lnTo>
                <a:lnTo>
                  <a:pt x="685199" y="99952"/>
                </a:lnTo>
                <a:lnTo>
                  <a:pt x="632815" y="100494"/>
                </a:lnTo>
                <a:lnTo>
                  <a:pt x="580298" y="101229"/>
                </a:lnTo>
                <a:lnTo>
                  <a:pt x="527718" y="102409"/>
                </a:lnTo>
                <a:lnTo>
                  <a:pt x="475143" y="104285"/>
                </a:lnTo>
                <a:lnTo>
                  <a:pt x="422642" y="107109"/>
                </a:lnTo>
                <a:lnTo>
                  <a:pt x="370283" y="111133"/>
                </a:lnTo>
                <a:lnTo>
                  <a:pt x="318135" y="116609"/>
                </a:lnTo>
                <a:lnTo>
                  <a:pt x="266267" y="123788"/>
                </a:lnTo>
                <a:lnTo>
                  <a:pt x="214747" y="132922"/>
                </a:lnTo>
                <a:lnTo>
                  <a:pt x="163644" y="144263"/>
                </a:lnTo>
                <a:lnTo>
                  <a:pt x="113026" y="158063"/>
                </a:lnTo>
                <a:lnTo>
                  <a:pt x="107463" y="159524"/>
                </a:lnTo>
                <a:lnTo>
                  <a:pt x="72678" y="179323"/>
                </a:lnTo>
                <a:lnTo>
                  <a:pt x="46148" y="216496"/>
                </a:lnTo>
                <a:lnTo>
                  <a:pt x="38718" y="255815"/>
                </a:lnTo>
                <a:lnTo>
                  <a:pt x="39137" y="261556"/>
                </a:lnTo>
                <a:lnTo>
                  <a:pt x="35268" y="271545"/>
                </a:lnTo>
                <a:lnTo>
                  <a:pt x="32174" y="281739"/>
                </a:lnTo>
                <a:lnTo>
                  <a:pt x="29857" y="292138"/>
                </a:lnTo>
                <a:lnTo>
                  <a:pt x="28317" y="302742"/>
                </a:lnTo>
                <a:lnTo>
                  <a:pt x="25126" y="326498"/>
                </a:lnTo>
                <a:lnTo>
                  <a:pt x="19792" y="363319"/>
                </a:lnTo>
                <a:lnTo>
                  <a:pt x="13901" y="404338"/>
                </a:lnTo>
                <a:lnTo>
                  <a:pt x="3920" y="481218"/>
                </a:lnTo>
                <a:lnTo>
                  <a:pt x="909" y="521845"/>
                </a:lnTo>
                <a:lnTo>
                  <a:pt x="0" y="562572"/>
                </a:lnTo>
                <a:lnTo>
                  <a:pt x="1190" y="603401"/>
                </a:lnTo>
                <a:lnTo>
                  <a:pt x="6307" y="644575"/>
                </a:lnTo>
                <a:lnTo>
                  <a:pt x="15982" y="684791"/>
                </a:lnTo>
                <a:lnTo>
                  <a:pt x="32072" y="722532"/>
                </a:lnTo>
                <a:lnTo>
                  <a:pt x="56435" y="756284"/>
                </a:lnTo>
                <a:lnTo>
                  <a:pt x="89871" y="782329"/>
                </a:lnTo>
                <a:lnTo>
                  <a:pt x="127542" y="796326"/>
                </a:lnTo>
                <a:lnTo>
                  <a:pt x="168127" y="801995"/>
                </a:lnTo>
                <a:lnTo>
                  <a:pt x="210308" y="803058"/>
                </a:lnTo>
                <a:lnTo>
                  <a:pt x="261482" y="803656"/>
                </a:lnTo>
                <a:lnTo>
                  <a:pt x="312671" y="804524"/>
                </a:lnTo>
                <a:lnTo>
                  <a:pt x="363874" y="805637"/>
                </a:lnTo>
                <a:lnTo>
                  <a:pt x="415089" y="806967"/>
                </a:lnTo>
                <a:lnTo>
                  <a:pt x="466313" y="808489"/>
                </a:lnTo>
                <a:lnTo>
                  <a:pt x="517546" y="810175"/>
                </a:lnTo>
                <a:lnTo>
                  <a:pt x="568786" y="811998"/>
                </a:lnTo>
                <a:lnTo>
                  <a:pt x="620031" y="813932"/>
                </a:lnTo>
                <a:lnTo>
                  <a:pt x="671280" y="815951"/>
                </a:lnTo>
                <a:lnTo>
                  <a:pt x="722530" y="818027"/>
                </a:lnTo>
                <a:lnTo>
                  <a:pt x="876277" y="824336"/>
                </a:lnTo>
                <a:lnTo>
                  <a:pt x="927518" y="826376"/>
                </a:lnTo>
                <a:lnTo>
                  <a:pt x="978753" y="828341"/>
                </a:lnTo>
                <a:lnTo>
                  <a:pt x="1029980" y="830203"/>
                </a:lnTo>
                <a:lnTo>
                  <a:pt x="1081198" y="831937"/>
                </a:lnTo>
                <a:lnTo>
                  <a:pt x="1132404" y="833514"/>
                </a:lnTo>
                <a:lnTo>
                  <a:pt x="1183598" y="834910"/>
                </a:lnTo>
                <a:lnTo>
                  <a:pt x="1438931" y="841751"/>
                </a:lnTo>
                <a:lnTo>
                  <a:pt x="1541087" y="844427"/>
                </a:lnTo>
                <a:lnTo>
                  <a:pt x="1592168" y="845725"/>
                </a:lnTo>
                <a:lnTo>
                  <a:pt x="1643250" y="846986"/>
                </a:lnTo>
                <a:lnTo>
                  <a:pt x="1694333" y="848205"/>
                </a:lnTo>
                <a:lnTo>
                  <a:pt x="1745416" y="849373"/>
                </a:lnTo>
                <a:lnTo>
                  <a:pt x="1796498" y="850485"/>
                </a:lnTo>
                <a:lnTo>
                  <a:pt x="1847580" y="851533"/>
                </a:lnTo>
                <a:lnTo>
                  <a:pt x="1898661" y="852511"/>
                </a:lnTo>
                <a:lnTo>
                  <a:pt x="1949740" y="853411"/>
                </a:lnTo>
                <a:lnTo>
                  <a:pt x="2000817" y="854228"/>
                </a:lnTo>
                <a:lnTo>
                  <a:pt x="2051891" y="854953"/>
                </a:lnTo>
                <a:lnTo>
                  <a:pt x="2102962" y="855580"/>
                </a:lnTo>
                <a:lnTo>
                  <a:pt x="2154029" y="856102"/>
                </a:lnTo>
                <a:lnTo>
                  <a:pt x="2205092" y="856513"/>
                </a:lnTo>
                <a:lnTo>
                  <a:pt x="2256151" y="856805"/>
                </a:lnTo>
                <a:lnTo>
                  <a:pt x="2308885" y="856958"/>
                </a:lnTo>
                <a:lnTo>
                  <a:pt x="2361618" y="856983"/>
                </a:lnTo>
                <a:lnTo>
                  <a:pt x="2414350" y="856902"/>
                </a:lnTo>
                <a:lnTo>
                  <a:pt x="2467082" y="856736"/>
                </a:lnTo>
                <a:lnTo>
                  <a:pt x="2519814" y="856508"/>
                </a:lnTo>
                <a:lnTo>
                  <a:pt x="2730737" y="855405"/>
                </a:lnTo>
                <a:lnTo>
                  <a:pt x="2783467" y="855192"/>
                </a:lnTo>
                <a:lnTo>
                  <a:pt x="2830830" y="856011"/>
                </a:lnTo>
                <a:lnTo>
                  <a:pt x="2878221" y="858337"/>
                </a:lnTo>
                <a:lnTo>
                  <a:pt x="2925623" y="861482"/>
                </a:lnTo>
                <a:lnTo>
                  <a:pt x="2973019" y="864758"/>
                </a:lnTo>
                <a:lnTo>
                  <a:pt x="3020390" y="867479"/>
                </a:lnTo>
                <a:lnTo>
                  <a:pt x="3067719" y="868956"/>
                </a:lnTo>
                <a:lnTo>
                  <a:pt x="3114988" y="868501"/>
                </a:lnTo>
                <a:lnTo>
                  <a:pt x="3161692" y="864246"/>
                </a:lnTo>
                <a:lnTo>
                  <a:pt x="3207175" y="854315"/>
                </a:lnTo>
                <a:lnTo>
                  <a:pt x="3249114" y="838001"/>
                </a:lnTo>
                <a:lnTo>
                  <a:pt x="3285192" y="814593"/>
                </a:lnTo>
                <a:lnTo>
                  <a:pt x="3313088" y="783382"/>
                </a:lnTo>
                <a:lnTo>
                  <a:pt x="3330482" y="743659"/>
                </a:lnTo>
                <a:lnTo>
                  <a:pt x="3335054" y="694714"/>
                </a:lnTo>
                <a:lnTo>
                  <a:pt x="3332696" y="642549"/>
                </a:lnTo>
                <a:lnTo>
                  <a:pt x="3331024" y="590347"/>
                </a:lnTo>
                <a:lnTo>
                  <a:pt x="3329891" y="538117"/>
                </a:lnTo>
                <a:lnTo>
                  <a:pt x="3329151" y="485865"/>
                </a:lnTo>
                <a:lnTo>
                  <a:pt x="3328656" y="433599"/>
                </a:lnTo>
                <a:lnTo>
                  <a:pt x="3328259" y="381326"/>
                </a:lnTo>
                <a:lnTo>
                  <a:pt x="3327814" y="329053"/>
                </a:lnTo>
                <a:lnTo>
                  <a:pt x="3327173" y="276789"/>
                </a:lnTo>
                <a:lnTo>
                  <a:pt x="3326190" y="224540"/>
                </a:lnTo>
                <a:lnTo>
                  <a:pt x="3324717" y="172313"/>
                </a:lnTo>
                <a:lnTo>
                  <a:pt x="3322608" y="120116"/>
                </a:lnTo>
                <a:lnTo>
                  <a:pt x="3300361" y="56293"/>
                </a:lnTo>
                <a:lnTo>
                  <a:pt x="3244985" y="18122"/>
                </a:lnTo>
                <a:lnTo>
                  <a:pt x="3198459" y="8687"/>
                </a:lnTo>
                <a:lnTo>
                  <a:pt x="3151801" y="3021"/>
                </a:lnTo>
                <a:lnTo>
                  <a:pt x="3105004" y="375"/>
                </a:lnTo>
                <a:lnTo>
                  <a:pt x="3058063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687" y="3864266"/>
            <a:ext cx="702945" cy="717550"/>
          </a:xfrm>
          <a:custGeom>
            <a:avLst/>
            <a:gdLst/>
            <a:ahLst/>
            <a:cxnLst/>
            <a:rect l="l" t="t" r="r" b="b"/>
            <a:pathLst>
              <a:path w="702944" h="717550">
                <a:moveTo>
                  <a:pt x="339583" y="0"/>
                </a:moveTo>
                <a:lnTo>
                  <a:pt x="287160" y="3759"/>
                </a:lnTo>
                <a:lnTo>
                  <a:pt x="239614" y="14567"/>
                </a:lnTo>
                <a:lnTo>
                  <a:pt x="196811" y="31716"/>
                </a:lnTo>
                <a:lnTo>
                  <a:pt x="158616" y="54499"/>
                </a:lnTo>
                <a:lnTo>
                  <a:pt x="124895" y="82210"/>
                </a:lnTo>
                <a:lnTo>
                  <a:pt x="95512" y="114140"/>
                </a:lnTo>
                <a:lnTo>
                  <a:pt x="70333" y="149584"/>
                </a:lnTo>
                <a:lnTo>
                  <a:pt x="49223" y="187834"/>
                </a:lnTo>
                <a:lnTo>
                  <a:pt x="32048" y="228183"/>
                </a:lnTo>
                <a:lnTo>
                  <a:pt x="18673" y="269925"/>
                </a:lnTo>
                <a:lnTo>
                  <a:pt x="8963" y="312351"/>
                </a:lnTo>
                <a:lnTo>
                  <a:pt x="2783" y="354756"/>
                </a:lnTo>
                <a:lnTo>
                  <a:pt x="0" y="396433"/>
                </a:lnTo>
                <a:lnTo>
                  <a:pt x="477" y="436673"/>
                </a:lnTo>
                <a:lnTo>
                  <a:pt x="4081" y="474771"/>
                </a:lnTo>
                <a:lnTo>
                  <a:pt x="13328" y="520801"/>
                </a:lnTo>
                <a:lnTo>
                  <a:pt x="28350" y="562501"/>
                </a:lnTo>
                <a:lnTo>
                  <a:pt x="50097" y="601125"/>
                </a:lnTo>
                <a:lnTo>
                  <a:pt x="77965" y="635589"/>
                </a:lnTo>
                <a:lnTo>
                  <a:pt x="111178" y="664944"/>
                </a:lnTo>
                <a:lnTo>
                  <a:pt x="148806" y="688362"/>
                </a:lnTo>
                <a:lnTo>
                  <a:pt x="189805" y="705202"/>
                </a:lnTo>
                <a:lnTo>
                  <a:pt x="233034" y="714983"/>
                </a:lnTo>
                <a:lnTo>
                  <a:pt x="266191" y="717524"/>
                </a:lnTo>
                <a:lnTo>
                  <a:pt x="294809" y="717334"/>
                </a:lnTo>
                <a:lnTo>
                  <a:pt x="351237" y="710386"/>
                </a:lnTo>
                <a:lnTo>
                  <a:pt x="406262" y="694772"/>
                </a:lnTo>
                <a:lnTo>
                  <a:pt x="457935" y="671055"/>
                </a:lnTo>
                <a:lnTo>
                  <a:pt x="482393" y="656196"/>
                </a:lnTo>
                <a:lnTo>
                  <a:pt x="489482" y="654202"/>
                </a:lnTo>
                <a:lnTo>
                  <a:pt x="542855" y="633897"/>
                </a:lnTo>
                <a:lnTo>
                  <a:pt x="577414" y="614520"/>
                </a:lnTo>
                <a:lnTo>
                  <a:pt x="633383" y="566222"/>
                </a:lnTo>
                <a:lnTo>
                  <a:pt x="672429" y="507646"/>
                </a:lnTo>
                <a:lnTo>
                  <a:pt x="695285" y="441730"/>
                </a:lnTo>
                <a:lnTo>
                  <a:pt x="702685" y="371409"/>
                </a:lnTo>
                <a:lnTo>
                  <a:pt x="700818" y="335514"/>
                </a:lnTo>
                <a:lnTo>
                  <a:pt x="686410" y="264092"/>
                </a:lnTo>
                <a:lnTo>
                  <a:pt x="658380" y="195607"/>
                </a:lnTo>
                <a:lnTo>
                  <a:pt x="617463" y="132994"/>
                </a:lnTo>
                <a:lnTo>
                  <a:pt x="564390" y="79191"/>
                </a:lnTo>
                <a:lnTo>
                  <a:pt x="533525" y="56510"/>
                </a:lnTo>
                <a:lnTo>
                  <a:pt x="499897" y="37133"/>
                </a:lnTo>
                <a:lnTo>
                  <a:pt x="463597" y="21426"/>
                </a:lnTo>
                <a:lnTo>
                  <a:pt x="424717" y="9757"/>
                </a:lnTo>
                <a:lnTo>
                  <a:pt x="383348" y="2492"/>
                </a:lnTo>
                <a:lnTo>
                  <a:pt x="339583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 flipH="1">
            <a:off x="1740907" y="3713738"/>
            <a:ext cx="3456940" cy="811530"/>
          </a:xfrm>
          <a:custGeom>
            <a:avLst/>
            <a:gdLst/>
            <a:ahLst/>
            <a:cxnLst/>
            <a:rect l="l" t="t" r="r" b="b"/>
            <a:pathLst>
              <a:path w="3456940" h="811529">
                <a:moveTo>
                  <a:pt x="3456381" y="244703"/>
                </a:moveTo>
                <a:lnTo>
                  <a:pt x="3454285" y="196608"/>
                </a:lnTo>
                <a:lnTo>
                  <a:pt x="3446475" y="149021"/>
                </a:lnTo>
                <a:lnTo>
                  <a:pt x="3431514" y="102133"/>
                </a:lnTo>
                <a:lnTo>
                  <a:pt x="3404844" y="55702"/>
                </a:lnTo>
                <a:lnTo>
                  <a:pt x="3370923" y="25654"/>
                </a:lnTo>
                <a:lnTo>
                  <a:pt x="3330371" y="8597"/>
                </a:lnTo>
                <a:lnTo>
                  <a:pt x="3283762" y="1181"/>
                </a:lnTo>
                <a:lnTo>
                  <a:pt x="3231731" y="0"/>
                </a:lnTo>
                <a:lnTo>
                  <a:pt x="3181070" y="762"/>
                </a:lnTo>
                <a:lnTo>
                  <a:pt x="3079775" y="2133"/>
                </a:lnTo>
                <a:lnTo>
                  <a:pt x="3029153" y="2857"/>
                </a:lnTo>
                <a:lnTo>
                  <a:pt x="2978531" y="3657"/>
                </a:lnTo>
                <a:lnTo>
                  <a:pt x="2927908" y="4610"/>
                </a:lnTo>
                <a:lnTo>
                  <a:pt x="2877299" y="5740"/>
                </a:lnTo>
                <a:lnTo>
                  <a:pt x="2826689" y="7086"/>
                </a:lnTo>
                <a:lnTo>
                  <a:pt x="2776791" y="8559"/>
                </a:lnTo>
                <a:lnTo>
                  <a:pt x="2726906" y="10147"/>
                </a:lnTo>
                <a:lnTo>
                  <a:pt x="2677033" y="11861"/>
                </a:lnTo>
                <a:lnTo>
                  <a:pt x="2627160" y="13665"/>
                </a:lnTo>
                <a:lnTo>
                  <a:pt x="2577287" y="15570"/>
                </a:lnTo>
                <a:lnTo>
                  <a:pt x="2527414" y="17564"/>
                </a:lnTo>
                <a:lnTo>
                  <a:pt x="2477554" y="19608"/>
                </a:lnTo>
                <a:lnTo>
                  <a:pt x="2427694" y="21729"/>
                </a:lnTo>
                <a:lnTo>
                  <a:pt x="2377833" y="23888"/>
                </a:lnTo>
                <a:lnTo>
                  <a:pt x="2327973" y="26085"/>
                </a:lnTo>
                <a:lnTo>
                  <a:pt x="2078659" y="37249"/>
                </a:lnTo>
                <a:lnTo>
                  <a:pt x="2028799" y="39433"/>
                </a:lnTo>
                <a:lnTo>
                  <a:pt x="1978304" y="41579"/>
                </a:lnTo>
                <a:lnTo>
                  <a:pt x="1927821" y="43675"/>
                </a:lnTo>
                <a:lnTo>
                  <a:pt x="1776336" y="49860"/>
                </a:lnTo>
                <a:lnTo>
                  <a:pt x="1725853" y="51943"/>
                </a:lnTo>
                <a:lnTo>
                  <a:pt x="1675371" y="54089"/>
                </a:lnTo>
                <a:lnTo>
                  <a:pt x="1624888" y="56286"/>
                </a:lnTo>
                <a:lnTo>
                  <a:pt x="1574419" y="58585"/>
                </a:lnTo>
                <a:lnTo>
                  <a:pt x="1523949" y="60998"/>
                </a:lnTo>
                <a:lnTo>
                  <a:pt x="1473492" y="63525"/>
                </a:lnTo>
                <a:lnTo>
                  <a:pt x="1423047" y="66217"/>
                </a:lnTo>
                <a:lnTo>
                  <a:pt x="1372616" y="69075"/>
                </a:lnTo>
                <a:lnTo>
                  <a:pt x="1322197" y="72110"/>
                </a:lnTo>
                <a:lnTo>
                  <a:pt x="1271790" y="75374"/>
                </a:lnTo>
                <a:lnTo>
                  <a:pt x="1221409" y="78854"/>
                </a:lnTo>
                <a:lnTo>
                  <a:pt x="1171041" y="82588"/>
                </a:lnTo>
                <a:lnTo>
                  <a:pt x="1120698" y="86601"/>
                </a:lnTo>
                <a:lnTo>
                  <a:pt x="1071257" y="90957"/>
                </a:lnTo>
                <a:lnTo>
                  <a:pt x="1021829" y="95999"/>
                </a:lnTo>
                <a:lnTo>
                  <a:pt x="972400" y="101600"/>
                </a:lnTo>
                <a:lnTo>
                  <a:pt x="922985" y="107657"/>
                </a:lnTo>
                <a:lnTo>
                  <a:pt x="873582" y="114046"/>
                </a:lnTo>
                <a:lnTo>
                  <a:pt x="824166" y="120637"/>
                </a:lnTo>
                <a:lnTo>
                  <a:pt x="725309" y="133997"/>
                </a:lnTo>
                <a:lnTo>
                  <a:pt x="675868" y="140525"/>
                </a:lnTo>
                <a:lnTo>
                  <a:pt x="626402" y="146812"/>
                </a:lnTo>
                <a:lnTo>
                  <a:pt x="576922" y="152704"/>
                </a:lnTo>
                <a:lnTo>
                  <a:pt x="527405" y="158115"/>
                </a:lnTo>
                <a:lnTo>
                  <a:pt x="477875" y="162915"/>
                </a:lnTo>
                <a:lnTo>
                  <a:pt x="428307" y="166979"/>
                </a:lnTo>
                <a:lnTo>
                  <a:pt x="378701" y="170218"/>
                </a:lnTo>
                <a:lnTo>
                  <a:pt x="329057" y="172478"/>
                </a:lnTo>
                <a:lnTo>
                  <a:pt x="279374" y="173672"/>
                </a:lnTo>
                <a:lnTo>
                  <a:pt x="229641" y="173659"/>
                </a:lnTo>
                <a:lnTo>
                  <a:pt x="224167" y="173355"/>
                </a:lnTo>
                <a:lnTo>
                  <a:pt x="218719" y="173520"/>
                </a:lnTo>
                <a:lnTo>
                  <a:pt x="177139" y="185928"/>
                </a:lnTo>
                <a:lnTo>
                  <a:pt x="142468" y="220078"/>
                </a:lnTo>
                <a:lnTo>
                  <a:pt x="132232" y="245313"/>
                </a:lnTo>
                <a:lnTo>
                  <a:pt x="94195" y="262458"/>
                </a:lnTo>
                <a:lnTo>
                  <a:pt x="64846" y="289699"/>
                </a:lnTo>
                <a:lnTo>
                  <a:pt x="42976" y="325170"/>
                </a:lnTo>
                <a:lnTo>
                  <a:pt x="27432" y="367004"/>
                </a:lnTo>
                <a:lnTo>
                  <a:pt x="16992" y="413321"/>
                </a:lnTo>
                <a:lnTo>
                  <a:pt x="10477" y="462241"/>
                </a:lnTo>
                <a:lnTo>
                  <a:pt x="6718" y="511911"/>
                </a:lnTo>
                <a:lnTo>
                  <a:pt x="4508" y="560451"/>
                </a:lnTo>
                <a:lnTo>
                  <a:pt x="2654" y="605980"/>
                </a:lnTo>
                <a:lnTo>
                  <a:pt x="0" y="646620"/>
                </a:lnTo>
                <a:lnTo>
                  <a:pt x="7454" y="687133"/>
                </a:lnTo>
                <a:lnTo>
                  <a:pt x="30340" y="721385"/>
                </a:lnTo>
                <a:lnTo>
                  <a:pt x="100418" y="756488"/>
                </a:lnTo>
                <a:lnTo>
                  <a:pt x="149034" y="770293"/>
                </a:lnTo>
                <a:lnTo>
                  <a:pt x="198158" y="779868"/>
                </a:lnTo>
                <a:lnTo>
                  <a:pt x="247700" y="785749"/>
                </a:lnTo>
                <a:lnTo>
                  <a:pt x="297586" y="788466"/>
                </a:lnTo>
                <a:lnTo>
                  <a:pt x="347751" y="788555"/>
                </a:lnTo>
                <a:lnTo>
                  <a:pt x="398106" y="786549"/>
                </a:lnTo>
                <a:lnTo>
                  <a:pt x="448589" y="782967"/>
                </a:lnTo>
                <a:lnTo>
                  <a:pt x="499110" y="778370"/>
                </a:lnTo>
                <a:lnTo>
                  <a:pt x="599998" y="768184"/>
                </a:lnTo>
                <a:lnTo>
                  <a:pt x="650214" y="763676"/>
                </a:lnTo>
                <a:lnTo>
                  <a:pt x="700976" y="759929"/>
                </a:lnTo>
                <a:lnTo>
                  <a:pt x="751852" y="756881"/>
                </a:lnTo>
                <a:lnTo>
                  <a:pt x="802843" y="754468"/>
                </a:lnTo>
                <a:lnTo>
                  <a:pt x="853935" y="752640"/>
                </a:lnTo>
                <a:lnTo>
                  <a:pt x="905090" y="751332"/>
                </a:lnTo>
                <a:lnTo>
                  <a:pt x="956310" y="750468"/>
                </a:lnTo>
                <a:lnTo>
                  <a:pt x="1007567" y="749985"/>
                </a:lnTo>
                <a:lnTo>
                  <a:pt x="1058837" y="749833"/>
                </a:lnTo>
                <a:lnTo>
                  <a:pt x="1110107" y="749947"/>
                </a:lnTo>
                <a:lnTo>
                  <a:pt x="1161351" y="750252"/>
                </a:lnTo>
                <a:lnTo>
                  <a:pt x="1212557" y="750684"/>
                </a:lnTo>
                <a:lnTo>
                  <a:pt x="1314792" y="751713"/>
                </a:lnTo>
                <a:lnTo>
                  <a:pt x="1365770" y="752157"/>
                </a:lnTo>
                <a:lnTo>
                  <a:pt x="1416646" y="752487"/>
                </a:lnTo>
                <a:lnTo>
                  <a:pt x="1467269" y="752792"/>
                </a:lnTo>
                <a:lnTo>
                  <a:pt x="1517891" y="753186"/>
                </a:lnTo>
                <a:lnTo>
                  <a:pt x="1568513" y="753681"/>
                </a:lnTo>
                <a:lnTo>
                  <a:pt x="1619135" y="754278"/>
                </a:lnTo>
                <a:lnTo>
                  <a:pt x="1669757" y="754976"/>
                </a:lnTo>
                <a:lnTo>
                  <a:pt x="1720380" y="755751"/>
                </a:lnTo>
                <a:lnTo>
                  <a:pt x="1771002" y="756640"/>
                </a:lnTo>
                <a:lnTo>
                  <a:pt x="1821611" y="757605"/>
                </a:lnTo>
                <a:lnTo>
                  <a:pt x="1872234" y="758659"/>
                </a:lnTo>
                <a:lnTo>
                  <a:pt x="1922843" y="759815"/>
                </a:lnTo>
                <a:lnTo>
                  <a:pt x="1973453" y="761034"/>
                </a:lnTo>
                <a:lnTo>
                  <a:pt x="2024075" y="762355"/>
                </a:lnTo>
                <a:lnTo>
                  <a:pt x="2074684" y="763752"/>
                </a:lnTo>
                <a:lnTo>
                  <a:pt x="2125281" y="765225"/>
                </a:lnTo>
                <a:lnTo>
                  <a:pt x="2175891" y="766787"/>
                </a:lnTo>
                <a:lnTo>
                  <a:pt x="2226500" y="768413"/>
                </a:lnTo>
                <a:lnTo>
                  <a:pt x="2277097" y="770115"/>
                </a:lnTo>
                <a:lnTo>
                  <a:pt x="2327694" y="771893"/>
                </a:lnTo>
                <a:lnTo>
                  <a:pt x="2378291" y="773747"/>
                </a:lnTo>
                <a:lnTo>
                  <a:pt x="2428887" y="775652"/>
                </a:lnTo>
                <a:lnTo>
                  <a:pt x="2479484" y="777646"/>
                </a:lnTo>
                <a:lnTo>
                  <a:pt x="2530068" y="779691"/>
                </a:lnTo>
                <a:lnTo>
                  <a:pt x="2580652" y="781799"/>
                </a:lnTo>
                <a:lnTo>
                  <a:pt x="2631236" y="783983"/>
                </a:lnTo>
                <a:lnTo>
                  <a:pt x="2681821" y="786206"/>
                </a:lnTo>
                <a:lnTo>
                  <a:pt x="2732392" y="788504"/>
                </a:lnTo>
                <a:lnTo>
                  <a:pt x="2782963" y="790854"/>
                </a:lnTo>
                <a:lnTo>
                  <a:pt x="2833535" y="793254"/>
                </a:lnTo>
                <a:lnTo>
                  <a:pt x="2884106" y="795705"/>
                </a:lnTo>
                <a:lnTo>
                  <a:pt x="2934665" y="798220"/>
                </a:lnTo>
                <a:lnTo>
                  <a:pt x="2985236" y="800773"/>
                </a:lnTo>
                <a:lnTo>
                  <a:pt x="3035795" y="803363"/>
                </a:lnTo>
                <a:lnTo>
                  <a:pt x="3080207" y="806208"/>
                </a:lnTo>
                <a:lnTo>
                  <a:pt x="3126232" y="809536"/>
                </a:lnTo>
                <a:lnTo>
                  <a:pt x="3172917" y="811517"/>
                </a:lnTo>
                <a:lnTo>
                  <a:pt x="3219272" y="810298"/>
                </a:lnTo>
                <a:lnTo>
                  <a:pt x="3264370" y="804049"/>
                </a:lnTo>
                <a:lnTo>
                  <a:pt x="3307232" y="790930"/>
                </a:lnTo>
                <a:lnTo>
                  <a:pt x="3346729" y="768096"/>
                </a:lnTo>
                <a:lnTo>
                  <a:pt x="3376498" y="737730"/>
                </a:lnTo>
                <a:lnTo>
                  <a:pt x="3397783" y="701319"/>
                </a:lnTo>
                <a:lnTo>
                  <a:pt x="3411842" y="660298"/>
                </a:lnTo>
                <a:lnTo>
                  <a:pt x="3419945" y="616140"/>
                </a:lnTo>
                <a:lnTo>
                  <a:pt x="3425939" y="559587"/>
                </a:lnTo>
                <a:lnTo>
                  <a:pt x="3430955" y="503008"/>
                </a:lnTo>
                <a:lnTo>
                  <a:pt x="3436188" y="446430"/>
                </a:lnTo>
                <a:lnTo>
                  <a:pt x="3442830" y="389864"/>
                </a:lnTo>
                <a:lnTo>
                  <a:pt x="3449205" y="341541"/>
                </a:lnTo>
                <a:lnTo>
                  <a:pt x="3454209" y="293077"/>
                </a:lnTo>
                <a:lnTo>
                  <a:pt x="3456381" y="244703"/>
                </a:lnTo>
                <a:close/>
              </a:path>
            </a:pathLst>
          </a:custGeom>
          <a:solidFill>
            <a:srgbClr val="DD8F4A"/>
          </a:solidFill>
          <a:scene3d>
            <a:camera prst="orthographicFront">
              <a:rot lat="0" lon="21299999" rev="0"/>
            </a:camera>
            <a:lightRig rig="threePt" dir="t"/>
          </a:scene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929" y="4932419"/>
            <a:ext cx="689610" cy="716280"/>
          </a:xfrm>
          <a:custGeom>
            <a:avLst/>
            <a:gdLst/>
            <a:ahLst/>
            <a:cxnLst/>
            <a:rect l="l" t="t" r="r" b="b"/>
            <a:pathLst>
              <a:path w="689610" h="716279">
                <a:moveTo>
                  <a:pt x="414083" y="0"/>
                </a:moveTo>
                <a:lnTo>
                  <a:pt x="367951" y="4146"/>
                </a:lnTo>
                <a:lnTo>
                  <a:pt x="310850" y="19177"/>
                </a:lnTo>
                <a:lnTo>
                  <a:pt x="257485" y="44456"/>
                </a:lnTo>
                <a:lnTo>
                  <a:pt x="213715" y="57311"/>
                </a:lnTo>
                <a:lnTo>
                  <a:pt x="172163" y="75265"/>
                </a:lnTo>
                <a:lnTo>
                  <a:pt x="133493" y="98382"/>
                </a:lnTo>
                <a:lnTo>
                  <a:pt x="98369" y="126724"/>
                </a:lnTo>
                <a:lnTo>
                  <a:pt x="67452" y="160353"/>
                </a:lnTo>
                <a:lnTo>
                  <a:pt x="41407" y="199333"/>
                </a:lnTo>
                <a:lnTo>
                  <a:pt x="21466" y="242003"/>
                </a:lnTo>
                <a:lnTo>
                  <a:pt x="8103" y="286395"/>
                </a:lnTo>
                <a:lnTo>
                  <a:pt x="1040" y="331909"/>
                </a:lnTo>
                <a:lnTo>
                  <a:pt x="0" y="377947"/>
                </a:lnTo>
                <a:lnTo>
                  <a:pt x="4702" y="423909"/>
                </a:lnTo>
                <a:lnTo>
                  <a:pt x="14871" y="469197"/>
                </a:lnTo>
                <a:lnTo>
                  <a:pt x="30226" y="513211"/>
                </a:lnTo>
                <a:lnTo>
                  <a:pt x="50490" y="555352"/>
                </a:lnTo>
                <a:lnTo>
                  <a:pt x="79167" y="599468"/>
                </a:lnTo>
                <a:lnTo>
                  <a:pt x="113130" y="637614"/>
                </a:lnTo>
                <a:lnTo>
                  <a:pt x="151845" y="669078"/>
                </a:lnTo>
                <a:lnTo>
                  <a:pt x="194781" y="693145"/>
                </a:lnTo>
                <a:lnTo>
                  <a:pt x="241403" y="709102"/>
                </a:lnTo>
                <a:lnTo>
                  <a:pt x="291178" y="716237"/>
                </a:lnTo>
                <a:lnTo>
                  <a:pt x="343573" y="713835"/>
                </a:lnTo>
                <a:lnTo>
                  <a:pt x="391150" y="703520"/>
                </a:lnTo>
                <a:lnTo>
                  <a:pt x="436278" y="686622"/>
                </a:lnTo>
                <a:lnTo>
                  <a:pt x="478729" y="663902"/>
                </a:lnTo>
                <a:lnTo>
                  <a:pt x="518278" y="636118"/>
                </a:lnTo>
                <a:lnTo>
                  <a:pt x="554697" y="604030"/>
                </a:lnTo>
                <a:lnTo>
                  <a:pt x="587759" y="568396"/>
                </a:lnTo>
                <a:lnTo>
                  <a:pt x="617238" y="529977"/>
                </a:lnTo>
                <a:lnTo>
                  <a:pt x="640015" y="492241"/>
                </a:lnTo>
                <a:lnTo>
                  <a:pt x="658678" y="452304"/>
                </a:lnTo>
                <a:lnTo>
                  <a:pt x="673013" y="410631"/>
                </a:lnTo>
                <a:lnTo>
                  <a:pt x="682871" y="367671"/>
                </a:lnTo>
                <a:lnTo>
                  <a:pt x="688147" y="323912"/>
                </a:lnTo>
                <a:lnTo>
                  <a:pt x="689038" y="301915"/>
                </a:lnTo>
                <a:lnTo>
                  <a:pt x="688764" y="279838"/>
                </a:lnTo>
                <a:lnTo>
                  <a:pt x="684737" y="235955"/>
                </a:lnTo>
                <a:lnTo>
                  <a:pt x="676090" y="192729"/>
                </a:lnTo>
                <a:lnTo>
                  <a:pt x="660291" y="148815"/>
                </a:lnTo>
                <a:lnTo>
                  <a:pt x="638246" y="110106"/>
                </a:lnTo>
                <a:lnTo>
                  <a:pt x="610657" y="76832"/>
                </a:lnTo>
                <a:lnTo>
                  <a:pt x="578224" y="49221"/>
                </a:lnTo>
                <a:lnTo>
                  <a:pt x="541649" y="27503"/>
                </a:lnTo>
                <a:lnTo>
                  <a:pt x="501633" y="11907"/>
                </a:lnTo>
                <a:lnTo>
                  <a:pt x="458877" y="2663"/>
                </a:lnTo>
                <a:lnTo>
                  <a:pt x="414083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 flipH="1">
            <a:off x="1823881" y="4836722"/>
            <a:ext cx="3335654" cy="869315"/>
          </a:xfrm>
          <a:custGeom>
            <a:avLst/>
            <a:gdLst/>
            <a:ahLst/>
            <a:cxnLst/>
            <a:rect l="l" t="t" r="r" b="b"/>
            <a:pathLst>
              <a:path w="3335654" h="869314">
                <a:moveTo>
                  <a:pt x="3058070" y="0"/>
                </a:moveTo>
                <a:lnTo>
                  <a:pt x="3010977" y="1148"/>
                </a:lnTo>
                <a:lnTo>
                  <a:pt x="2963726" y="3069"/>
                </a:lnTo>
                <a:lnTo>
                  <a:pt x="2913448" y="4779"/>
                </a:lnTo>
                <a:lnTo>
                  <a:pt x="2863143" y="5756"/>
                </a:lnTo>
                <a:lnTo>
                  <a:pt x="2812826" y="6304"/>
                </a:lnTo>
                <a:lnTo>
                  <a:pt x="2762510" y="6727"/>
                </a:lnTo>
                <a:lnTo>
                  <a:pt x="2712209" y="7330"/>
                </a:lnTo>
                <a:lnTo>
                  <a:pt x="2661936" y="8415"/>
                </a:lnTo>
                <a:lnTo>
                  <a:pt x="2610988" y="9982"/>
                </a:lnTo>
                <a:lnTo>
                  <a:pt x="2560052" y="11802"/>
                </a:lnTo>
                <a:lnTo>
                  <a:pt x="2509127" y="13854"/>
                </a:lnTo>
                <a:lnTo>
                  <a:pt x="2458212" y="16117"/>
                </a:lnTo>
                <a:lnTo>
                  <a:pt x="2407307" y="18569"/>
                </a:lnTo>
                <a:lnTo>
                  <a:pt x="2356409" y="21191"/>
                </a:lnTo>
                <a:lnTo>
                  <a:pt x="2305518" y="23960"/>
                </a:lnTo>
                <a:lnTo>
                  <a:pt x="2254634" y="26856"/>
                </a:lnTo>
                <a:lnTo>
                  <a:pt x="2203754" y="29858"/>
                </a:lnTo>
                <a:lnTo>
                  <a:pt x="2152878" y="32945"/>
                </a:lnTo>
                <a:lnTo>
                  <a:pt x="2102006" y="36095"/>
                </a:lnTo>
                <a:lnTo>
                  <a:pt x="2051135" y="39288"/>
                </a:lnTo>
                <a:lnTo>
                  <a:pt x="1949872" y="45699"/>
                </a:lnTo>
                <a:lnTo>
                  <a:pt x="1899457" y="48869"/>
                </a:lnTo>
                <a:lnTo>
                  <a:pt x="1849020" y="52006"/>
                </a:lnTo>
                <a:lnTo>
                  <a:pt x="1798565" y="55103"/>
                </a:lnTo>
                <a:lnTo>
                  <a:pt x="1748092" y="58154"/>
                </a:lnTo>
                <a:lnTo>
                  <a:pt x="1697603" y="61152"/>
                </a:lnTo>
                <a:lnTo>
                  <a:pt x="1647100" y="64091"/>
                </a:lnTo>
                <a:lnTo>
                  <a:pt x="1596584" y="66963"/>
                </a:lnTo>
                <a:lnTo>
                  <a:pt x="1546056" y="69763"/>
                </a:lnTo>
                <a:lnTo>
                  <a:pt x="1495520" y="72484"/>
                </a:lnTo>
                <a:lnTo>
                  <a:pt x="1444975" y="75119"/>
                </a:lnTo>
                <a:lnTo>
                  <a:pt x="1394423" y="77662"/>
                </a:lnTo>
                <a:lnTo>
                  <a:pt x="1343867" y="80107"/>
                </a:lnTo>
                <a:lnTo>
                  <a:pt x="1293307" y="82445"/>
                </a:lnTo>
                <a:lnTo>
                  <a:pt x="1242746" y="84672"/>
                </a:lnTo>
                <a:lnTo>
                  <a:pt x="1192184" y="86781"/>
                </a:lnTo>
                <a:lnTo>
                  <a:pt x="1141624" y="88765"/>
                </a:lnTo>
                <a:lnTo>
                  <a:pt x="1091066" y="90617"/>
                </a:lnTo>
                <a:lnTo>
                  <a:pt x="1040513" y="92331"/>
                </a:lnTo>
                <a:lnTo>
                  <a:pt x="989966" y="93900"/>
                </a:lnTo>
                <a:lnTo>
                  <a:pt x="939427" y="95318"/>
                </a:lnTo>
                <a:lnTo>
                  <a:pt x="888897" y="96578"/>
                </a:lnTo>
                <a:lnTo>
                  <a:pt x="838378" y="97674"/>
                </a:lnTo>
                <a:lnTo>
                  <a:pt x="787871" y="98600"/>
                </a:lnTo>
                <a:lnTo>
                  <a:pt x="737378" y="99347"/>
                </a:lnTo>
                <a:lnTo>
                  <a:pt x="685194" y="99948"/>
                </a:lnTo>
                <a:lnTo>
                  <a:pt x="632810" y="100491"/>
                </a:lnTo>
                <a:lnTo>
                  <a:pt x="580293" y="101226"/>
                </a:lnTo>
                <a:lnTo>
                  <a:pt x="527713" y="102405"/>
                </a:lnTo>
                <a:lnTo>
                  <a:pt x="475139" y="104281"/>
                </a:lnTo>
                <a:lnTo>
                  <a:pt x="422638" y="107105"/>
                </a:lnTo>
                <a:lnTo>
                  <a:pt x="370281" y="111130"/>
                </a:lnTo>
                <a:lnTo>
                  <a:pt x="318134" y="116605"/>
                </a:lnTo>
                <a:lnTo>
                  <a:pt x="266267" y="123784"/>
                </a:lnTo>
                <a:lnTo>
                  <a:pt x="214749" y="132919"/>
                </a:lnTo>
                <a:lnTo>
                  <a:pt x="163648" y="144260"/>
                </a:lnTo>
                <a:lnTo>
                  <a:pt x="113033" y="158059"/>
                </a:lnTo>
                <a:lnTo>
                  <a:pt x="107458" y="159533"/>
                </a:lnTo>
                <a:lnTo>
                  <a:pt x="72685" y="179332"/>
                </a:lnTo>
                <a:lnTo>
                  <a:pt x="46142" y="216492"/>
                </a:lnTo>
                <a:lnTo>
                  <a:pt x="38713" y="255811"/>
                </a:lnTo>
                <a:lnTo>
                  <a:pt x="39132" y="261564"/>
                </a:lnTo>
                <a:lnTo>
                  <a:pt x="35269" y="271554"/>
                </a:lnTo>
                <a:lnTo>
                  <a:pt x="32179" y="281746"/>
                </a:lnTo>
                <a:lnTo>
                  <a:pt x="29859" y="292142"/>
                </a:lnTo>
                <a:lnTo>
                  <a:pt x="28311" y="302738"/>
                </a:lnTo>
                <a:lnTo>
                  <a:pt x="25126" y="326494"/>
                </a:lnTo>
                <a:lnTo>
                  <a:pt x="19791" y="363317"/>
                </a:lnTo>
                <a:lnTo>
                  <a:pt x="13897" y="404340"/>
                </a:lnTo>
                <a:lnTo>
                  <a:pt x="3915" y="481222"/>
                </a:lnTo>
                <a:lnTo>
                  <a:pt x="905" y="521849"/>
                </a:lnTo>
                <a:lnTo>
                  <a:pt x="0" y="562579"/>
                </a:lnTo>
                <a:lnTo>
                  <a:pt x="1197" y="603410"/>
                </a:lnTo>
                <a:lnTo>
                  <a:pt x="6309" y="644577"/>
                </a:lnTo>
                <a:lnTo>
                  <a:pt x="15983" y="684790"/>
                </a:lnTo>
                <a:lnTo>
                  <a:pt x="32072" y="722534"/>
                </a:lnTo>
                <a:lnTo>
                  <a:pt x="56429" y="756293"/>
                </a:lnTo>
                <a:lnTo>
                  <a:pt x="89866" y="782338"/>
                </a:lnTo>
                <a:lnTo>
                  <a:pt x="127536" y="796334"/>
                </a:lnTo>
                <a:lnTo>
                  <a:pt x="168122" y="802004"/>
                </a:lnTo>
                <a:lnTo>
                  <a:pt x="210302" y="803067"/>
                </a:lnTo>
                <a:lnTo>
                  <a:pt x="261479" y="803663"/>
                </a:lnTo>
                <a:lnTo>
                  <a:pt x="312669" y="804530"/>
                </a:lnTo>
                <a:lnTo>
                  <a:pt x="363873" y="805641"/>
                </a:lnTo>
                <a:lnTo>
                  <a:pt x="415088" y="806970"/>
                </a:lnTo>
                <a:lnTo>
                  <a:pt x="466313" y="808490"/>
                </a:lnTo>
                <a:lnTo>
                  <a:pt x="517547" y="810175"/>
                </a:lnTo>
                <a:lnTo>
                  <a:pt x="568787" y="811997"/>
                </a:lnTo>
                <a:lnTo>
                  <a:pt x="620031" y="813931"/>
                </a:lnTo>
                <a:lnTo>
                  <a:pt x="671280" y="815949"/>
                </a:lnTo>
                <a:lnTo>
                  <a:pt x="722530" y="818025"/>
                </a:lnTo>
                <a:lnTo>
                  <a:pt x="876274" y="824332"/>
                </a:lnTo>
                <a:lnTo>
                  <a:pt x="927515" y="826373"/>
                </a:lnTo>
                <a:lnTo>
                  <a:pt x="978749" y="828337"/>
                </a:lnTo>
                <a:lnTo>
                  <a:pt x="1029976" y="830199"/>
                </a:lnTo>
                <a:lnTo>
                  <a:pt x="1081193" y="831933"/>
                </a:lnTo>
                <a:lnTo>
                  <a:pt x="1132399" y="833511"/>
                </a:lnTo>
                <a:lnTo>
                  <a:pt x="1183592" y="834906"/>
                </a:lnTo>
                <a:lnTo>
                  <a:pt x="1438926" y="841753"/>
                </a:lnTo>
                <a:lnTo>
                  <a:pt x="1541082" y="844429"/>
                </a:lnTo>
                <a:lnTo>
                  <a:pt x="1592163" y="845727"/>
                </a:lnTo>
                <a:lnTo>
                  <a:pt x="1643245" y="846988"/>
                </a:lnTo>
                <a:lnTo>
                  <a:pt x="1694327" y="848206"/>
                </a:lnTo>
                <a:lnTo>
                  <a:pt x="1745410" y="849374"/>
                </a:lnTo>
                <a:lnTo>
                  <a:pt x="1796493" y="850485"/>
                </a:lnTo>
                <a:lnTo>
                  <a:pt x="1847575" y="851533"/>
                </a:lnTo>
                <a:lnTo>
                  <a:pt x="1898656" y="852510"/>
                </a:lnTo>
                <a:lnTo>
                  <a:pt x="1949735" y="853410"/>
                </a:lnTo>
                <a:lnTo>
                  <a:pt x="2000812" y="854225"/>
                </a:lnTo>
                <a:lnTo>
                  <a:pt x="2051886" y="854950"/>
                </a:lnTo>
                <a:lnTo>
                  <a:pt x="2102957" y="855577"/>
                </a:lnTo>
                <a:lnTo>
                  <a:pt x="2154024" y="856099"/>
                </a:lnTo>
                <a:lnTo>
                  <a:pt x="2205087" y="856509"/>
                </a:lnTo>
                <a:lnTo>
                  <a:pt x="2256145" y="856801"/>
                </a:lnTo>
                <a:lnTo>
                  <a:pt x="2308879" y="856955"/>
                </a:lnTo>
                <a:lnTo>
                  <a:pt x="2361613" y="856981"/>
                </a:lnTo>
                <a:lnTo>
                  <a:pt x="2414345" y="856900"/>
                </a:lnTo>
                <a:lnTo>
                  <a:pt x="2467078" y="856736"/>
                </a:lnTo>
                <a:lnTo>
                  <a:pt x="2519810" y="856509"/>
                </a:lnTo>
                <a:lnTo>
                  <a:pt x="2730741" y="855404"/>
                </a:lnTo>
                <a:lnTo>
                  <a:pt x="2783475" y="855188"/>
                </a:lnTo>
                <a:lnTo>
                  <a:pt x="2830836" y="856008"/>
                </a:lnTo>
                <a:lnTo>
                  <a:pt x="2878226" y="858335"/>
                </a:lnTo>
                <a:lnTo>
                  <a:pt x="2925627" y="861482"/>
                </a:lnTo>
                <a:lnTo>
                  <a:pt x="2973021" y="864760"/>
                </a:lnTo>
                <a:lnTo>
                  <a:pt x="3020392" y="867481"/>
                </a:lnTo>
                <a:lnTo>
                  <a:pt x="3067723" y="868956"/>
                </a:lnTo>
                <a:lnTo>
                  <a:pt x="3114996" y="868497"/>
                </a:lnTo>
                <a:lnTo>
                  <a:pt x="3161699" y="864242"/>
                </a:lnTo>
                <a:lnTo>
                  <a:pt x="3207179" y="854312"/>
                </a:lnTo>
                <a:lnTo>
                  <a:pt x="3249117" y="837997"/>
                </a:lnTo>
                <a:lnTo>
                  <a:pt x="3285192" y="814589"/>
                </a:lnTo>
                <a:lnTo>
                  <a:pt x="3313085" y="783378"/>
                </a:lnTo>
                <a:lnTo>
                  <a:pt x="3330477" y="743655"/>
                </a:lnTo>
                <a:lnTo>
                  <a:pt x="3335049" y="694711"/>
                </a:lnTo>
                <a:lnTo>
                  <a:pt x="3332690" y="642545"/>
                </a:lnTo>
                <a:lnTo>
                  <a:pt x="3331019" y="590345"/>
                </a:lnTo>
                <a:lnTo>
                  <a:pt x="3329886" y="538115"/>
                </a:lnTo>
                <a:lnTo>
                  <a:pt x="3329146" y="485865"/>
                </a:lnTo>
                <a:lnTo>
                  <a:pt x="3328652" y="433600"/>
                </a:lnTo>
                <a:lnTo>
                  <a:pt x="3328256" y="381329"/>
                </a:lnTo>
                <a:lnTo>
                  <a:pt x="3327812" y="329059"/>
                </a:lnTo>
                <a:lnTo>
                  <a:pt x="3327173" y="276796"/>
                </a:lnTo>
                <a:lnTo>
                  <a:pt x="3326192" y="224547"/>
                </a:lnTo>
                <a:lnTo>
                  <a:pt x="3324721" y="172321"/>
                </a:lnTo>
                <a:lnTo>
                  <a:pt x="3322615" y="120125"/>
                </a:lnTo>
                <a:lnTo>
                  <a:pt x="3300357" y="56291"/>
                </a:lnTo>
                <a:lnTo>
                  <a:pt x="3244980" y="18118"/>
                </a:lnTo>
                <a:lnTo>
                  <a:pt x="3198459" y="8683"/>
                </a:lnTo>
                <a:lnTo>
                  <a:pt x="3151804" y="3018"/>
                </a:lnTo>
                <a:lnTo>
                  <a:pt x="3105010" y="373"/>
                </a:lnTo>
                <a:lnTo>
                  <a:pt x="3058070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7804" y="6033008"/>
            <a:ext cx="702945" cy="717550"/>
          </a:xfrm>
          <a:custGeom>
            <a:avLst/>
            <a:gdLst/>
            <a:ahLst/>
            <a:cxnLst/>
            <a:rect l="l" t="t" r="r" b="b"/>
            <a:pathLst>
              <a:path w="702944" h="717550">
                <a:moveTo>
                  <a:pt x="339593" y="0"/>
                </a:moveTo>
                <a:lnTo>
                  <a:pt x="287151" y="3758"/>
                </a:lnTo>
                <a:lnTo>
                  <a:pt x="239591" y="14562"/>
                </a:lnTo>
                <a:lnTo>
                  <a:pt x="196778" y="31706"/>
                </a:lnTo>
                <a:lnTo>
                  <a:pt x="158577" y="54483"/>
                </a:lnTo>
                <a:lnTo>
                  <a:pt x="124853" y="82187"/>
                </a:lnTo>
                <a:lnTo>
                  <a:pt x="95470" y="114111"/>
                </a:lnTo>
                <a:lnTo>
                  <a:pt x="70294" y="149548"/>
                </a:lnTo>
                <a:lnTo>
                  <a:pt x="49189" y="187793"/>
                </a:lnTo>
                <a:lnTo>
                  <a:pt x="32020" y="228138"/>
                </a:lnTo>
                <a:lnTo>
                  <a:pt x="18652" y="269878"/>
                </a:lnTo>
                <a:lnTo>
                  <a:pt x="8949" y="312305"/>
                </a:lnTo>
                <a:lnTo>
                  <a:pt x="2777" y="354713"/>
                </a:lnTo>
                <a:lnTo>
                  <a:pt x="0" y="396397"/>
                </a:lnTo>
                <a:lnTo>
                  <a:pt x="482" y="436649"/>
                </a:lnTo>
                <a:lnTo>
                  <a:pt x="4090" y="474762"/>
                </a:lnTo>
                <a:lnTo>
                  <a:pt x="13353" y="520794"/>
                </a:lnTo>
                <a:lnTo>
                  <a:pt x="28416" y="562439"/>
                </a:lnTo>
                <a:lnTo>
                  <a:pt x="50193" y="601006"/>
                </a:lnTo>
                <a:lnTo>
                  <a:pt x="78075" y="635407"/>
                </a:lnTo>
                <a:lnTo>
                  <a:pt x="111284" y="664706"/>
                </a:lnTo>
                <a:lnTo>
                  <a:pt x="148899" y="688083"/>
                </a:lnTo>
                <a:lnTo>
                  <a:pt x="189877" y="704876"/>
                </a:lnTo>
                <a:lnTo>
                  <a:pt x="233074" y="714625"/>
                </a:lnTo>
                <a:lnTo>
                  <a:pt x="266201" y="717156"/>
                </a:lnTo>
                <a:lnTo>
                  <a:pt x="294805" y="716958"/>
                </a:lnTo>
                <a:lnTo>
                  <a:pt x="351203" y="710005"/>
                </a:lnTo>
                <a:lnTo>
                  <a:pt x="406197" y="694393"/>
                </a:lnTo>
                <a:lnTo>
                  <a:pt x="457837" y="670685"/>
                </a:lnTo>
                <a:lnTo>
                  <a:pt x="482279" y="655828"/>
                </a:lnTo>
                <a:lnTo>
                  <a:pt x="489368" y="653834"/>
                </a:lnTo>
                <a:lnTo>
                  <a:pt x="542838" y="633660"/>
                </a:lnTo>
                <a:lnTo>
                  <a:pt x="577375" y="614299"/>
                </a:lnTo>
                <a:lnTo>
                  <a:pt x="633310" y="566032"/>
                </a:lnTo>
                <a:lnTo>
                  <a:pt x="672335" y="507487"/>
                </a:lnTo>
                <a:lnTo>
                  <a:pt x="695184" y="441599"/>
                </a:lnTo>
                <a:lnTo>
                  <a:pt x="702586" y="371304"/>
                </a:lnTo>
                <a:lnTo>
                  <a:pt x="700724" y="335422"/>
                </a:lnTo>
                <a:lnTo>
                  <a:pt x="686329" y="264023"/>
                </a:lnTo>
                <a:lnTo>
                  <a:pt x="658316" y="195558"/>
                </a:lnTo>
                <a:lnTo>
                  <a:pt x="617418" y="132962"/>
                </a:lnTo>
                <a:lnTo>
                  <a:pt x="564365" y="79172"/>
                </a:lnTo>
                <a:lnTo>
                  <a:pt x="533509" y="56497"/>
                </a:lnTo>
                <a:lnTo>
                  <a:pt x="499889" y="37124"/>
                </a:lnTo>
                <a:lnTo>
                  <a:pt x="463596" y="21421"/>
                </a:lnTo>
                <a:lnTo>
                  <a:pt x="424721" y="9755"/>
                </a:lnTo>
                <a:lnTo>
                  <a:pt x="383357" y="2492"/>
                </a:lnTo>
                <a:lnTo>
                  <a:pt x="339593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02295" y="5914834"/>
            <a:ext cx="3456940" cy="811530"/>
          </a:xfrm>
          <a:custGeom>
            <a:avLst/>
            <a:gdLst/>
            <a:ahLst/>
            <a:cxnLst/>
            <a:rect l="l" t="t" r="r" b="b"/>
            <a:pathLst>
              <a:path w="3456940" h="811529">
                <a:moveTo>
                  <a:pt x="3231718" y="0"/>
                </a:moveTo>
                <a:lnTo>
                  <a:pt x="3181064" y="746"/>
                </a:lnTo>
                <a:lnTo>
                  <a:pt x="3079784" y="2120"/>
                </a:lnTo>
                <a:lnTo>
                  <a:pt x="3029156" y="2843"/>
                </a:lnTo>
                <a:lnTo>
                  <a:pt x="2978533" y="3653"/>
                </a:lnTo>
                <a:lnTo>
                  <a:pt x="2927915" y="4598"/>
                </a:lnTo>
                <a:lnTo>
                  <a:pt x="2877301" y="5727"/>
                </a:lnTo>
                <a:lnTo>
                  <a:pt x="2826689" y="7086"/>
                </a:lnTo>
                <a:lnTo>
                  <a:pt x="2776800" y="8553"/>
                </a:lnTo>
                <a:lnTo>
                  <a:pt x="2726917" y="10145"/>
                </a:lnTo>
                <a:lnTo>
                  <a:pt x="2677038" y="11853"/>
                </a:lnTo>
                <a:lnTo>
                  <a:pt x="2627163" y="13664"/>
                </a:lnTo>
                <a:lnTo>
                  <a:pt x="2577292" y="15567"/>
                </a:lnTo>
                <a:lnTo>
                  <a:pt x="2527425" y="17552"/>
                </a:lnTo>
                <a:lnTo>
                  <a:pt x="2477560" y="19607"/>
                </a:lnTo>
                <a:lnTo>
                  <a:pt x="2427697" y="21721"/>
                </a:lnTo>
                <a:lnTo>
                  <a:pt x="2377835" y="23884"/>
                </a:lnTo>
                <a:lnTo>
                  <a:pt x="2327974" y="26083"/>
                </a:lnTo>
                <a:lnTo>
                  <a:pt x="2078666" y="37245"/>
                </a:lnTo>
                <a:lnTo>
                  <a:pt x="2028799" y="39433"/>
                </a:lnTo>
                <a:lnTo>
                  <a:pt x="1978312" y="41577"/>
                </a:lnTo>
                <a:lnTo>
                  <a:pt x="1927822" y="43669"/>
                </a:lnTo>
                <a:lnTo>
                  <a:pt x="1776347" y="49840"/>
                </a:lnTo>
                <a:lnTo>
                  <a:pt x="1725858" y="51929"/>
                </a:lnTo>
                <a:lnTo>
                  <a:pt x="1675373" y="54067"/>
                </a:lnTo>
                <a:lnTo>
                  <a:pt x="1624893" y="56274"/>
                </a:lnTo>
                <a:lnTo>
                  <a:pt x="1574420" y="58570"/>
                </a:lnTo>
                <a:lnTo>
                  <a:pt x="1523955" y="60976"/>
                </a:lnTo>
                <a:lnTo>
                  <a:pt x="1473500" y="63512"/>
                </a:lnTo>
                <a:lnTo>
                  <a:pt x="1423055" y="66197"/>
                </a:lnTo>
                <a:lnTo>
                  <a:pt x="1372623" y="69052"/>
                </a:lnTo>
                <a:lnTo>
                  <a:pt x="1322205" y="72097"/>
                </a:lnTo>
                <a:lnTo>
                  <a:pt x="1271802" y="75351"/>
                </a:lnTo>
                <a:lnTo>
                  <a:pt x="1221415" y="78836"/>
                </a:lnTo>
                <a:lnTo>
                  <a:pt x="1171047" y="82571"/>
                </a:lnTo>
                <a:lnTo>
                  <a:pt x="1120698" y="86575"/>
                </a:lnTo>
                <a:lnTo>
                  <a:pt x="1071256" y="90937"/>
                </a:lnTo>
                <a:lnTo>
                  <a:pt x="1021827" y="95980"/>
                </a:lnTo>
                <a:lnTo>
                  <a:pt x="972407" y="101588"/>
                </a:lnTo>
                <a:lnTo>
                  <a:pt x="922992" y="107643"/>
                </a:lnTo>
                <a:lnTo>
                  <a:pt x="873578" y="114028"/>
                </a:lnTo>
                <a:lnTo>
                  <a:pt x="824163" y="120625"/>
                </a:lnTo>
                <a:lnTo>
                  <a:pt x="725310" y="133988"/>
                </a:lnTo>
                <a:lnTo>
                  <a:pt x="675865" y="140519"/>
                </a:lnTo>
                <a:lnTo>
                  <a:pt x="626403" y="146793"/>
                </a:lnTo>
                <a:lnTo>
                  <a:pt x="576920" y="152692"/>
                </a:lnTo>
                <a:lnTo>
                  <a:pt x="527413" y="158101"/>
                </a:lnTo>
                <a:lnTo>
                  <a:pt x="477877" y="162900"/>
                </a:lnTo>
                <a:lnTo>
                  <a:pt x="428309" y="166974"/>
                </a:lnTo>
                <a:lnTo>
                  <a:pt x="378705" y="170204"/>
                </a:lnTo>
                <a:lnTo>
                  <a:pt x="329061" y="172473"/>
                </a:lnTo>
                <a:lnTo>
                  <a:pt x="279375" y="173664"/>
                </a:lnTo>
                <a:lnTo>
                  <a:pt x="229641" y="173659"/>
                </a:lnTo>
                <a:lnTo>
                  <a:pt x="224167" y="173355"/>
                </a:lnTo>
                <a:lnTo>
                  <a:pt x="218719" y="173520"/>
                </a:lnTo>
                <a:lnTo>
                  <a:pt x="177139" y="185902"/>
                </a:lnTo>
                <a:lnTo>
                  <a:pt x="142455" y="220078"/>
                </a:lnTo>
                <a:lnTo>
                  <a:pt x="132232" y="245300"/>
                </a:lnTo>
                <a:lnTo>
                  <a:pt x="94200" y="262438"/>
                </a:lnTo>
                <a:lnTo>
                  <a:pt x="64848" y="289681"/>
                </a:lnTo>
                <a:lnTo>
                  <a:pt x="42989" y="325155"/>
                </a:lnTo>
                <a:lnTo>
                  <a:pt x="27433" y="366989"/>
                </a:lnTo>
                <a:lnTo>
                  <a:pt x="16995" y="413308"/>
                </a:lnTo>
                <a:lnTo>
                  <a:pt x="10487" y="462240"/>
                </a:lnTo>
                <a:lnTo>
                  <a:pt x="6721" y="511910"/>
                </a:lnTo>
                <a:lnTo>
                  <a:pt x="4509" y="560445"/>
                </a:lnTo>
                <a:lnTo>
                  <a:pt x="2664" y="605973"/>
                </a:lnTo>
                <a:lnTo>
                  <a:pt x="0" y="646620"/>
                </a:lnTo>
                <a:lnTo>
                  <a:pt x="7467" y="687116"/>
                </a:lnTo>
                <a:lnTo>
                  <a:pt x="30327" y="721372"/>
                </a:lnTo>
                <a:lnTo>
                  <a:pt x="100422" y="756480"/>
                </a:lnTo>
                <a:lnTo>
                  <a:pt x="149043" y="770280"/>
                </a:lnTo>
                <a:lnTo>
                  <a:pt x="198161" y="779853"/>
                </a:lnTo>
                <a:lnTo>
                  <a:pt x="247703" y="785732"/>
                </a:lnTo>
                <a:lnTo>
                  <a:pt x="297591" y="788448"/>
                </a:lnTo>
                <a:lnTo>
                  <a:pt x="347752" y="788536"/>
                </a:lnTo>
                <a:lnTo>
                  <a:pt x="398111" y="786527"/>
                </a:lnTo>
                <a:lnTo>
                  <a:pt x="448591" y="782955"/>
                </a:lnTo>
                <a:lnTo>
                  <a:pt x="499118" y="778350"/>
                </a:lnTo>
                <a:lnTo>
                  <a:pt x="600011" y="768178"/>
                </a:lnTo>
                <a:lnTo>
                  <a:pt x="650227" y="763676"/>
                </a:lnTo>
                <a:lnTo>
                  <a:pt x="700979" y="759920"/>
                </a:lnTo>
                <a:lnTo>
                  <a:pt x="751861" y="756870"/>
                </a:lnTo>
                <a:lnTo>
                  <a:pt x="802855" y="754462"/>
                </a:lnTo>
                <a:lnTo>
                  <a:pt x="853941" y="752632"/>
                </a:lnTo>
                <a:lnTo>
                  <a:pt x="905102" y="751317"/>
                </a:lnTo>
                <a:lnTo>
                  <a:pt x="956317" y="750454"/>
                </a:lnTo>
                <a:lnTo>
                  <a:pt x="1007569" y="749977"/>
                </a:lnTo>
                <a:lnTo>
                  <a:pt x="1058839" y="749825"/>
                </a:lnTo>
                <a:lnTo>
                  <a:pt x="1110108" y="749932"/>
                </a:lnTo>
                <a:lnTo>
                  <a:pt x="1161357" y="750236"/>
                </a:lnTo>
                <a:lnTo>
                  <a:pt x="1212567" y="750673"/>
                </a:lnTo>
                <a:lnTo>
                  <a:pt x="1314796" y="751690"/>
                </a:lnTo>
                <a:lnTo>
                  <a:pt x="1365778" y="752143"/>
                </a:lnTo>
                <a:lnTo>
                  <a:pt x="1416646" y="752475"/>
                </a:lnTo>
                <a:lnTo>
                  <a:pt x="1467271" y="752771"/>
                </a:lnTo>
                <a:lnTo>
                  <a:pt x="1517896" y="753169"/>
                </a:lnTo>
                <a:lnTo>
                  <a:pt x="1568519" y="753668"/>
                </a:lnTo>
                <a:lnTo>
                  <a:pt x="1619141" y="754264"/>
                </a:lnTo>
                <a:lnTo>
                  <a:pt x="1669762" y="754956"/>
                </a:lnTo>
                <a:lnTo>
                  <a:pt x="1720382" y="755742"/>
                </a:lnTo>
                <a:lnTo>
                  <a:pt x="1771001" y="756622"/>
                </a:lnTo>
                <a:lnTo>
                  <a:pt x="1821618" y="757591"/>
                </a:lnTo>
                <a:lnTo>
                  <a:pt x="1872234" y="758650"/>
                </a:lnTo>
                <a:lnTo>
                  <a:pt x="1922848" y="759796"/>
                </a:lnTo>
                <a:lnTo>
                  <a:pt x="1973461" y="761027"/>
                </a:lnTo>
                <a:lnTo>
                  <a:pt x="2024072" y="762341"/>
                </a:lnTo>
                <a:lnTo>
                  <a:pt x="2074681" y="763737"/>
                </a:lnTo>
                <a:lnTo>
                  <a:pt x="2125288" y="765213"/>
                </a:lnTo>
                <a:lnTo>
                  <a:pt x="2175894" y="766767"/>
                </a:lnTo>
                <a:lnTo>
                  <a:pt x="2226497" y="768397"/>
                </a:lnTo>
                <a:lnTo>
                  <a:pt x="2277098" y="770101"/>
                </a:lnTo>
                <a:lnTo>
                  <a:pt x="2327697" y="771878"/>
                </a:lnTo>
                <a:lnTo>
                  <a:pt x="2378293" y="773726"/>
                </a:lnTo>
                <a:lnTo>
                  <a:pt x="2428887" y="775642"/>
                </a:lnTo>
                <a:lnTo>
                  <a:pt x="2479479" y="777626"/>
                </a:lnTo>
                <a:lnTo>
                  <a:pt x="2530068" y="779675"/>
                </a:lnTo>
                <a:lnTo>
                  <a:pt x="2580654" y="781787"/>
                </a:lnTo>
                <a:lnTo>
                  <a:pt x="2631238" y="783961"/>
                </a:lnTo>
                <a:lnTo>
                  <a:pt x="2681818" y="786194"/>
                </a:lnTo>
                <a:lnTo>
                  <a:pt x="2732396" y="788486"/>
                </a:lnTo>
                <a:lnTo>
                  <a:pt x="2782970" y="790833"/>
                </a:lnTo>
                <a:lnTo>
                  <a:pt x="2833542" y="793236"/>
                </a:lnTo>
                <a:lnTo>
                  <a:pt x="2884110" y="795690"/>
                </a:lnTo>
                <a:lnTo>
                  <a:pt x="2934675" y="798195"/>
                </a:lnTo>
                <a:lnTo>
                  <a:pt x="2985237" y="800749"/>
                </a:lnTo>
                <a:lnTo>
                  <a:pt x="3035795" y="803351"/>
                </a:lnTo>
                <a:lnTo>
                  <a:pt x="3080214" y="806198"/>
                </a:lnTo>
                <a:lnTo>
                  <a:pt x="3126242" y="809528"/>
                </a:lnTo>
                <a:lnTo>
                  <a:pt x="3172918" y="811503"/>
                </a:lnTo>
                <a:lnTo>
                  <a:pt x="3219283" y="810284"/>
                </a:lnTo>
                <a:lnTo>
                  <a:pt x="3264374" y="804035"/>
                </a:lnTo>
                <a:lnTo>
                  <a:pt x="3307232" y="790917"/>
                </a:lnTo>
                <a:lnTo>
                  <a:pt x="3346731" y="768083"/>
                </a:lnTo>
                <a:lnTo>
                  <a:pt x="3376498" y="737726"/>
                </a:lnTo>
                <a:lnTo>
                  <a:pt x="3397785" y="701308"/>
                </a:lnTo>
                <a:lnTo>
                  <a:pt x="3411845" y="660292"/>
                </a:lnTo>
                <a:lnTo>
                  <a:pt x="3419932" y="616140"/>
                </a:lnTo>
                <a:lnTo>
                  <a:pt x="3425942" y="559580"/>
                </a:lnTo>
                <a:lnTo>
                  <a:pt x="3430962" y="502996"/>
                </a:lnTo>
                <a:lnTo>
                  <a:pt x="3436191" y="446412"/>
                </a:lnTo>
                <a:lnTo>
                  <a:pt x="3442830" y="389851"/>
                </a:lnTo>
                <a:lnTo>
                  <a:pt x="3449212" y="341517"/>
                </a:lnTo>
                <a:lnTo>
                  <a:pt x="3454213" y="293058"/>
                </a:lnTo>
                <a:lnTo>
                  <a:pt x="3456387" y="244682"/>
                </a:lnTo>
                <a:lnTo>
                  <a:pt x="3454290" y="196598"/>
                </a:lnTo>
                <a:lnTo>
                  <a:pt x="3446476" y="149012"/>
                </a:lnTo>
                <a:lnTo>
                  <a:pt x="3431501" y="102133"/>
                </a:lnTo>
                <a:lnTo>
                  <a:pt x="3404839" y="55691"/>
                </a:lnTo>
                <a:lnTo>
                  <a:pt x="3370927" y="25637"/>
                </a:lnTo>
                <a:lnTo>
                  <a:pt x="3330368" y="8592"/>
                </a:lnTo>
                <a:lnTo>
                  <a:pt x="3283764" y="1173"/>
                </a:lnTo>
                <a:lnTo>
                  <a:pt x="3231718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9955" y="7061786"/>
            <a:ext cx="689610" cy="716280"/>
          </a:xfrm>
          <a:custGeom>
            <a:avLst/>
            <a:gdLst/>
            <a:ahLst/>
            <a:cxnLst/>
            <a:rect l="l" t="t" r="r" b="b"/>
            <a:pathLst>
              <a:path w="689610" h="716279">
                <a:moveTo>
                  <a:pt x="414088" y="0"/>
                </a:moveTo>
                <a:lnTo>
                  <a:pt x="367953" y="4113"/>
                </a:lnTo>
                <a:lnTo>
                  <a:pt x="310852" y="19148"/>
                </a:lnTo>
                <a:lnTo>
                  <a:pt x="257487" y="44423"/>
                </a:lnTo>
                <a:lnTo>
                  <a:pt x="213769" y="57277"/>
                </a:lnTo>
                <a:lnTo>
                  <a:pt x="172248" y="75231"/>
                </a:lnTo>
                <a:lnTo>
                  <a:pt x="133589" y="98348"/>
                </a:lnTo>
                <a:lnTo>
                  <a:pt x="98454" y="126690"/>
                </a:lnTo>
                <a:lnTo>
                  <a:pt x="67506" y="160320"/>
                </a:lnTo>
                <a:lnTo>
                  <a:pt x="41409" y="199299"/>
                </a:lnTo>
                <a:lnTo>
                  <a:pt x="21466" y="242011"/>
                </a:lnTo>
                <a:lnTo>
                  <a:pt x="8103" y="286433"/>
                </a:lnTo>
                <a:lnTo>
                  <a:pt x="1040" y="331965"/>
                </a:lnTo>
                <a:lnTo>
                  <a:pt x="0" y="378009"/>
                </a:lnTo>
                <a:lnTo>
                  <a:pt x="4703" y="423965"/>
                </a:lnTo>
                <a:lnTo>
                  <a:pt x="14872" y="469235"/>
                </a:lnTo>
                <a:lnTo>
                  <a:pt x="30228" y="513219"/>
                </a:lnTo>
                <a:lnTo>
                  <a:pt x="50492" y="555318"/>
                </a:lnTo>
                <a:lnTo>
                  <a:pt x="79175" y="599399"/>
                </a:lnTo>
                <a:lnTo>
                  <a:pt x="113153" y="637533"/>
                </a:lnTo>
                <a:lnTo>
                  <a:pt x="151886" y="669001"/>
                </a:lnTo>
                <a:lnTo>
                  <a:pt x="194834" y="693083"/>
                </a:lnTo>
                <a:lnTo>
                  <a:pt x="241457" y="709059"/>
                </a:lnTo>
                <a:lnTo>
                  <a:pt x="291216" y="716209"/>
                </a:lnTo>
                <a:lnTo>
                  <a:pt x="343570" y="713814"/>
                </a:lnTo>
                <a:lnTo>
                  <a:pt x="391194" y="703494"/>
                </a:lnTo>
                <a:lnTo>
                  <a:pt x="436353" y="686593"/>
                </a:lnTo>
                <a:lnTo>
                  <a:pt x="478820" y="663871"/>
                </a:lnTo>
                <a:lnTo>
                  <a:pt x="518369" y="636085"/>
                </a:lnTo>
                <a:lnTo>
                  <a:pt x="554774" y="603996"/>
                </a:lnTo>
                <a:lnTo>
                  <a:pt x="587808" y="568363"/>
                </a:lnTo>
                <a:lnTo>
                  <a:pt x="617245" y="529944"/>
                </a:lnTo>
                <a:lnTo>
                  <a:pt x="640031" y="492233"/>
                </a:lnTo>
                <a:lnTo>
                  <a:pt x="658695" y="452321"/>
                </a:lnTo>
                <a:lnTo>
                  <a:pt x="673059" y="410665"/>
                </a:lnTo>
                <a:lnTo>
                  <a:pt x="682927" y="367714"/>
                </a:lnTo>
                <a:lnTo>
                  <a:pt x="688221" y="323973"/>
                </a:lnTo>
                <a:lnTo>
                  <a:pt x="689122" y="301986"/>
                </a:lnTo>
                <a:lnTo>
                  <a:pt x="688858" y="279919"/>
                </a:lnTo>
                <a:lnTo>
                  <a:pt x="684847" y="236039"/>
                </a:lnTo>
                <a:lnTo>
                  <a:pt x="676208" y="192835"/>
                </a:lnTo>
                <a:lnTo>
                  <a:pt x="660406" y="148884"/>
                </a:lnTo>
                <a:lnTo>
                  <a:pt x="638350" y="110153"/>
                </a:lnTo>
                <a:lnTo>
                  <a:pt x="610746" y="76868"/>
                </a:lnTo>
                <a:lnTo>
                  <a:pt x="578294" y="49253"/>
                </a:lnTo>
                <a:lnTo>
                  <a:pt x="541700" y="27534"/>
                </a:lnTo>
                <a:lnTo>
                  <a:pt x="501665" y="11935"/>
                </a:lnTo>
                <a:lnTo>
                  <a:pt x="458894" y="2682"/>
                </a:lnTo>
                <a:lnTo>
                  <a:pt x="414088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40907" y="6965937"/>
            <a:ext cx="3335654" cy="869315"/>
          </a:xfrm>
          <a:custGeom>
            <a:avLst/>
            <a:gdLst/>
            <a:ahLst/>
            <a:cxnLst/>
            <a:rect l="l" t="t" r="r" b="b"/>
            <a:pathLst>
              <a:path w="3335654" h="869315">
                <a:moveTo>
                  <a:pt x="3058063" y="0"/>
                </a:moveTo>
                <a:lnTo>
                  <a:pt x="3010970" y="1145"/>
                </a:lnTo>
                <a:lnTo>
                  <a:pt x="2963719" y="3060"/>
                </a:lnTo>
                <a:lnTo>
                  <a:pt x="2913446" y="4770"/>
                </a:lnTo>
                <a:lnTo>
                  <a:pt x="2863144" y="5747"/>
                </a:lnTo>
                <a:lnTo>
                  <a:pt x="2812828" y="6296"/>
                </a:lnTo>
                <a:lnTo>
                  <a:pt x="2762511" y="6719"/>
                </a:lnTo>
                <a:lnTo>
                  <a:pt x="2712207" y="7321"/>
                </a:lnTo>
                <a:lnTo>
                  <a:pt x="2661928" y="8407"/>
                </a:lnTo>
                <a:lnTo>
                  <a:pt x="2610981" y="9976"/>
                </a:lnTo>
                <a:lnTo>
                  <a:pt x="2560045" y="11798"/>
                </a:lnTo>
                <a:lnTo>
                  <a:pt x="2509121" y="13852"/>
                </a:lnTo>
                <a:lnTo>
                  <a:pt x="2458207" y="16116"/>
                </a:lnTo>
                <a:lnTo>
                  <a:pt x="2407303" y="18570"/>
                </a:lnTo>
                <a:lnTo>
                  <a:pt x="2356406" y="21192"/>
                </a:lnTo>
                <a:lnTo>
                  <a:pt x="2305516" y="23961"/>
                </a:lnTo>
                <a:lnTo>
                  <a:pt x="2254632" y="26857"/>
                </a:lnTo>
                <a:lnTo>
                  <a:pt x="2203752" y="29858"/>
                </a:lnTo>
                <a:lnTo>
                  <a:pt x="2152876" y="32943"/>
                </a:lnTo>
                <a:lnTo>
                  <a:pt x="2102003" y="36092"/>
                </a:lnTo>
                <a:lnTo>
                  <a:pt x="2051130" y="39282"/>
                </a:lnTo>
                <a:lnTo>
                  <a:pt x="1949866" y="45692"/>
                </a:lnTo>
                <a:lnTo>
                  <a:pt x="1899452" y="48864"/>
                </a:lnTo>
                <a:lnTo>
                  <a:pt x="1849017" y="52002"/>
                </a:lnTo>
                <a:lnTo>
                  <a:pt x="1798563" y="55100"/>
                </a:lnTo>
                <a:lnTo>
                  <a:pt x="1748091" y="58152"/>
                </a:lnTo>
                <a:lnTo>
                  <a:pt x="1697603" y="61151"/>
                </a:lnTo>
                <a:lnTo>
                  <a:pt x="1647100" y="64090"/>
                </a:lnTo>
                <a:lnTo>
                  <a:pt x="1596585" y="66963"/>
                </a:lnTo>
                <a:lnTo>
                  <a:pt x="1546059" y="69764"/>
                </a:lnTo>
                <a:lnTo>
                  <a:pt x="1495522" y="72485"/>
                </a:lnTo>
                <a:lnTo>
                  <a:pt x="1444978" y="75120"/>
                </a:lnTo>
                <a:lnTo>
                  <a:pt x="1394427" y="77663"/>
                </a:lnTo>
                <a:lnTo>
                  <a:pt x="1343871" y="80108"/>
                </a:lnTo>
                <a:lnTo>
                  <a:pt x="1293312" y="82446"/>
                </a:lnTo>
                <a:lnTo>
                  <a:pt x="1242750" y="84673"/>
                </a:lnTo>
                <a:lnTo>
                  <a:pt x="1192189" y="86781"/>
                </a:lnTo>
                <a:lnTo>
                  <a:pt x="1141629" y="88764"/>
                </a:lnTo>
                <a:lnTo>
                  <a:pt x="1091071" y="90616"/>
                </a:lnTo>
                <a:lnTo>
                  <a:pt x="1040518" y="92329"/>
                </a:lnTo>
                <a:lnTo>
                  <a:pt x="989972" y="93898"/>
                </a:lnTo>
                <a:lnTo>
                  <a:pt x="939432" y="95315"/>
                </a:lnTo>
                <a:lnTo>
                  <a:pt x="888902" y="96574"/>
                </a:lnTo>
                <a:lnTo>
                  <a:pt x="838383" y="97669"/>
                </a:lnTo>
                <a:lnTo>
                  <a:pt x="787876" y="98593"/>
                </a:lnTo>
                <a:lnTo>
                  <a:pt x="737383" y="99339"/>
                </a:lnTo>
                <a:lnTo>
                  <a:pt x="685199" y="99943"/>
                </a:lnTo>
                <a:lnTo>
                  <a:pt x="632815" y="100487"/>
                </a:lnTo>
                <a:lnTo>
                  <a:pt x="580298" y="101223"/>
                </a:lnTo>
                <a:lnTo>
                  <a:pt x="527718" y="102403"/>
                </a:lnTo>
                <a:lnTo>
                  <a:pt x="475143" y="104279"/>
                </a:lnTo>
                <a:lnTo>
                  <a:pt x="422642" y="107103"/>
                </a:lnTo>
                <a:lnTo>
                  <a:pt x="370283" y="111127"/>
                </a:lnTo>
                <a:lnTo>
                  <a:pt x="318135" y="116603"/>
                </a:lnTo>
                <a:lnTo>
                  <a:pt x="266267" y="123783"/>
                </a:lnTo>
                <a:lnTo>
                  <a:pt x="214747" y="132918"/>
                </a:lnTo>
                <a:lnTo>
                  <a:pt x="163644" y="144261"/>
                </a:lnTo>
                <a:lnTo>
                  <a:pt x="113026" y="158064"/>
                </a:lnTo>
                <a:lnTo>
                  <a:pt x="107463" y="159537"/>
                </a:lnTo>
                <a:lnTo>
                  <a:pt x="72678" y="179324"/>
                </a:lnTo>
                <a:lnTo>
                  <a:pt x="46148" y="216496"/>
                </a:lnTo>
                <a:lnTo>
                  <a:pt x="38718" y="255816"/>
                </a:lnTo>
                <a:lnTo>
                  <a:pt x="39137" y="261556"/>
                </a:lnTo>
                <a:lnTo>
                  <a:pt x="35268" y="271545"/>
                </a:lnTo>
                <a:lnTo>
                  <a:pt x="32174" y="281738"/>
                </a:lnTo>
                <a:lnTo>
                  <a:pt x="29857" y="292133"/>
                </a:lnTo>
                <a:lnTo>
                  <a:pt x="28317" y="302729"/>
                </a:lnTo>
                <a:lnTo>
                  <a:pt x="25126" y="326491"/>
                </a:lnTo>
                <a:lnTo>
                  <a:pt x="19792" y="363313"/>
                </a:lnTo>
                <a:lnTo>
                  <a:pt x="13901" y="404333"/>
                </a:lnTo>
                <a:lnTo>
                  <a:pt x="3920" y="481213"/>
                </a:lnTo>
                <a:lnTo>
                  <a:pt x="909" y="521841"/>
                </a:lnTo>
                <a:lnTo>
                  <a:pt x="0" y="562571"/>
                </a:lnTo>
                <a:lnTo>
                  <a:pt x="1190" y="603402"/>
                </a:lnTo>
                <a:lnTo>
                  <a:pt x="6307" y="644576"/>
                </a:lnTo>
                <a:lnTo>
                  <a:pt x="15982" y="684791"/>
                </a:lnTo>
                <a:lnTo>
                  <a:pt x="32072" y="722533"/>
                </a:lnTo>
                <a:lnTo>
                  <a:pt x="56435" y="756285"/>
                </a:lnTo>
                <a:lnTo>
                  <a:pt x="89871" y="782329"/>
                </a:lnTo>
                <a:lnTo>
                  <a:pt x="127542" y="796326"/>
                </a:lnTo>
                <a:lnTo>
                  <a:pt x="168127" y="801996"/>
                </a:lnTo>
                <a:lnTo>
                  <a:pt x="210308" y="803059"/>
                </a:lnTo>
                <a:lnTo>
                  <a:pt x="261482" y="803654"/>
                </a:lnTo>
                <a:lnTo>
                  <a:pt x="312671" y="804521"/>
                </a:lnTo>
                <a:lnTo>
                  <a:pt x="363874" y="805632"/>
                </a:lnTo>
                <a:lnTo>
                  <a:pt x="415089" y="806962"/>
                </a:lnTo>
                <a:lnTo>
                  <a:pt x="466313" y="808482"/>
                </a:lnTo>
                <a:lnTo>
                  <a:pt x="517546" y="810167"/>
                </a:lnTo>
                <a:lnTo>
                  <a:pt x="568786" y="811990"/>
                </a:lnTo>
                <a:lnTo>
                  <a:pt x="620031" y="813924"/>
                </a:lnTo>
                <a:lnTo>
                  <a:pt x="671280" y="815942"/>
                </a:lnTo>
                <a:lnTo>
                  <a:pt x="722530" y="818018"/>
                </a:lnTo>
                <a:lnTo>
                  <a:pt x="876277" y="824328"/>
                </a:lnTo>
                <a:lnTo>
                  <a:pt x="927518" y="826369"/>
                </a:lnTo>
                <a:lnTo>
                  <a:pt x="978753" y="828335"/>
                </a:lnTo>
                <a:lnTo>
                  <a:pt x="1029980" y="830199"/>
                </a:lnTo>
                <a:lnTo>
                  <a:pt x="1081198" y="831933"/>
                </a:lnTo>
                <a:lnTo>
                  <a:pt x="1132404" y="833513"/>
                </a:lnTo>
                <a:lnTo>
                  <a:pt x="1183598" y="834910"/>
                </a:lnTo>
                <a:lnTo>
                  <a:pt x="1438931" y="841750"/>
                </a:lnTo>
                <a:lnTo>
                  <a:pt x="1541087" y="844425"/>
                </a:lnTo>
                <a:lnTo>
                  <a:pt x="1592168" y="845722"/>
                </a:lnTo>
                <a:lnTo>
                  <a:pt x="1643250" y="846983"/>
                </a:lnTo>
                <a:lnTo>
                  <a:pt x="1694333" y="848201"/>
                </a:lnTo>
                <a:lnTo>
                  <a:pt x="1745416" y="849369"/>
                </a:lnTo>
                <a:lnTo>
                  <a:pt x="1796498" y="850480"/>
                </a:lnTo>
                <a:lnTo>
                  <a:pt x="1847580" y="851528"/>
                </a:lnTo>
                <a:lnTo>
                  <a:pt x="1898661" y="852506"/>
                </a:lnTo>
                <a:lnTo>
                  <a:pt x="1949740" y="853406"/>
                </a:lnTo>
                <a:lnTo>
                  <a:pt x="2000817" y="854223"/>
                </a:lnTo>
                <a:lnTo>
                  <a:pt x="2051891" y="854948"/>
                </a:lnTo>
                <a:lnTo>
                  <a:pt x="2102962" y="855576"/>
                </a:lnTo>
                <a:lnTo>
                  <a:pt x="2154029" y="856099"/>
                </a:lnTo>
                <a:lnTo>
                  <a:pt x="2205092" y="856511"/>
                </a:lnTo>
                <a:lnTo>
                  <a:pt x="2256151" y="856805"/>
                </a:lnTo>
                <a:lnTo>
                  <a:pt x="2308885" y="856959"/>
                </a:lnTo>
                <a:lnTo>
                  <a:pt x="2361618" y="856985"/>
                </a:lnTo>
                <a:lnTo>
                  <a:pt x="2414350" y="856904"/>
                </a:lnTo>
                <a:lnTo>
                  <a:pt x="2467082" y="856739"/>
                </a:lnTo>
                <a:lnTo>
                  <a:pt x="2519814" y="856511"/>
                </a:lnTo>
                <a:lnTo>
                  <a:pt x="2730737" y="855399"/>
                </a:lnTo>
                <a:lnTo>
                  <a:pt x="2783467" y="855179"/>
                </a:lnTo>
                <a:lnTo>
                  <a:pt x="2830830" y="856003"/>
                </a:lnTo>
                <a:lnTo>
                  <a:pt x="2878221" y="858332"/>
                </a:lnTo>
                <a:lnTo>
                  <a:pt x="2925623" y="861479"/>
                </a:lnTo>
                <a:lnTo>
                  <a:pt x="2973019" y="864755"/>
                </a:lnTo>
                <a:lnTo>
                  <a:pt x="3020390" y="867474"/>
                </a:lnTo>
                <a:lnTo>
                  <a:pt x="3067719" y="868948"/>
                </a:lnTo>
                <a:lnTo>
                  <a:pt x="3114988" y="868489"/>
                </a:lnTo>
                <a:lnTo>
                  <a:pt x="3161692" y="864238"/>
                </a:lnTo>
                <a:lnTo>
                  <a:pt x="3207175" y="854311"/>
                </a:lnTo>
                <a:lnTo>
                  <a:pt x="3249114" y="837999"/>
                </a:lnTo>
                <a:lnTo>
                  <a:pt x="3285192" y="814592"/>
                </a:lnTo>
                <a:lnTo>
                  <a:pt x="3313088" y="783382"/>
                </a:lnTo>
                <a:lnTo>
                  <a:pt x="3330482" y="743659"/>
                </a:lnTo>
                <a:lnTo>
                  <a:pt x="3335054" y="694715"/>
                </a:lnTo>
                <a:lnTo>
                  <a:pt x="3332696" y="642549"/>
                </a:lnTo>
                <a:lnTo>
                  <a:pt x="3331024" y="590348"/>
                </a:lnTo>
                <a:lnTo>
                  <a:pt x="3329891" y="538117"/>
                </a:lnTo>
                <a:lnTo>
                  <a:pt x="3329151" y="485865"/>
                </a:lnTo>
                <a:lnTo>
                  <a:pt x="3328656" y="433599"/>
                </a:lnTo>
                <a:lnTo>
                  <a:pt x="3328259" y="381326"/>
                </a:lnTo>
                <a:lnTo>
                  <a:pt x="3327814" y="329054"/>
                </a:lnTo>
                <a:lnTo>
                  <a:pt x="3327173" y="276789"/>
                </a:lnTo>
                <a:lnTo>
                  <a:pt x="3326190" y="224540"/>
                </a:lnTo>
                <a:lnTo>
                  <a:pt x="3324717" y="172313"/>
                </a:lnTo>
                <a:lnTo>
                  <a:pt x="3322608" y="120116"/>
                </a:lnTo>
                <a:lnTo>
                  <a:pt x="3300361" y="56287"/>
                </a:lnTo>
                <a:lnTo>
                  <a:pt x="3244985" y="18110"/>
                </a:lnTo>
                <a:lnTo>
                  <a:pt x="3198459" y="8680"/>
                </a:lnTo>
                <a:lnTo>
                  <a:pt x="3151801" y="3018"/>
                </a:lnTo>
                <a:lnTo>
                  <a:pt x="3105004" y="374"/>
                </a:lnTo>
                <a:lnTo>
                  <a:pt x="3058063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2687" y="8185353"/>
            <a:ext cx="702945" cy="717550"/>
          </a:xfrm>
          <a:custGeom>
            <a:avLst/>
            <a:gdLst/>
            <a:ahLst/>
            <a:cxnLst/>
            <a:rect l="l" t="t" r="r" b="b"/>
            <a:pathLst>
              <a:path w="702944" h="717550">
                <a:moveTo>
                  <a:pt x="339583" y="0"/>
                </a:moveTo>
                <a:lnTo>
                  <a:pt x="287160" y="3759"/>
                </a:lnTo>
                <a:lnTo>
                  <a:pt x="239614" y="14568"/>
                </a:lnTo>
                <a:lnTo>
                  <a:pt x="196811" y="31717"/>
                </a:lnTo>
                <a:lnTo>
                  <a:pt x="158616" y="54501"/>
                </a:lnTo>
                <a:lnTo>
                  <a:pt x="124895" y="82213"/>
                </a:lnTo>
                <a:lnTo>
                  <a:pt x="95512" y="114144"/>
                </a:lnTo>
                <a:lnTo>
                  <a:pt x="70333" y="149589"/>
                </a:lnTo>
                <a:lnTo>
                  <a:pt x="49223" y="187840"/>
                </a:lnTo>
                <a:lnTo>
                  <a:pt x="32048" y="228191"/>
                </a:lnTo>
                <a:lnTo>
                  <a:pt x="18673" y="269933"/>
                </a:lnTo>
                <a:lnTo>
                  <a:pt x="8963" y="312361"/>
                </a:lnTo>
                <a:lnTo>
                  <a:pt x="2783" y="354767"/>
                </a:lnTo>
                <a:lnTo>
                  <a:pt x="0" y="396444"/>
                </a:lnTo>
                <a:lnTo>
                  <a:pt x="477" y="436685"/>
                </a:lnTo>
                <a:lnTo>
                  <a:pt x="4081" y="474783"/>
                </a:lnTo>
                <a:lnTo>
                  <a:pt x="13328" y="520811"/>
                </a:lnTo>
                <a:lnTo>
                  <a:pt x="28350" y="562514"/>
                </a:lnTo>
                <a:lnTo>
                  <a:pt x="50097" y="601138"/>
                </a:lnTo>
                <a:lnTo>
                  <a:pt x="77965" y="635602"/>
                </a:lnTo>
                <a:lnTo>
                  <a:pt x="111178" y="664957"/>
                </a:lnTo>
                <a:lnTo>
                  <a:pt x="148806" y="688374"/>
                </a:lnTo>
                <a:lnTo>
                  <a:pt x="189805" y="705211"/>
                </a:lnTo>
                <a:lnTo>
                  <a:pt x="233034" y="714993"/>
                </a:lnTo>
                <a:lnTo>
                  <a:pt x="266191" y="717524"/>
                </a:lnTo>
                <a:lnTo>
                  <a:pt x="294809" y="717336"/>
                </a:lnTo>
                <a:lnTo>
                  <a:pt x="351237" y="710396"/>
                </a:lnTo>
                <a:lnTo>
                  <a:pt x="406262" y="694785"/>
                </a:lnTo>
                <a:lnTo>
                  <a:pt x="457935" y="671068"/>
                </a:lnTo>
                <a:lnTo>
                  <a:pt x="482393" y="656209"/>
                </a:lnTo>
                <a:lnTo>
                  <a:pt x="489482" y="654215"/>
                </a:lnTo>
                <a:lnTo>
                  <a:pt x="542855" y="633899"/>
                </a:lnTo>
                <a:lnTo>
                  <a:pt x="577414" y="614523"/>
                </a:lnTo>
                <a:lnTo>
                  <a:pt x="633383" y="566227"/>
                </a:lnTo>
                <a:lnTo>
                  <a:pt x="672429" y="507653"/>
                </a:lnTo>
                <a:lnTo>
                  <a:pt x="695285" y="441738"/>
                </a:lnTo>
                <a:lnTo>
                  <a:pt x="702685" y="371418"/>
                </a:lnTo>
                <a:lnTo>
                  <a:pt x="700818" y="335524"/>
                </a:lnTo>
                <a:lnTo>
                  <a:pt x="686410" y="264102"/>
                </a:lnTo>
                <a:lnTo>
                  <a:pt x="658380" y="195616"/>
                </a:lnTo>
                <a:lnTo>
                  <a:pt x="617463" y="133002"/>
                </a:lnTo>
                <a:lnTo>
                  <a:pt x="564390" y="79198"/>
                </a:lnTo>
                <a:lnTo>
                  <a:pt x="533525" y="56516"/>
                </a:lnTo>
                <a:lnTo>
                  <a:pt x="499897" y="37138"/>
                </a:lnTo>
                <a:lnTo>
                  <a:pt x="463597" y="21430"/>
                </a:lnTo>
                <a:lnTo>
                  <a:pt x="424717" y="9760"/>
                </a:lnTo>
                <a:lnTo>
                  <a:pt x="383348" y="2494"/>
                </a:lnTo>
                <a:lnTo>
                  <a:pt x="339583" y="0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 flipH="1">
            <a:off x="1702295" y="7930022"/>
            <a:ext cx="3638924" cy="942696"/>
          </a:xfrm>
          <a:custGeom>
            <a:avLst/>
            <a:gdLst/>
            <a:ahLst/>
            <a:cxnLst/>
            <a:rect l="l" t="t" r="r" b="b"/>
            <a:pathLst>
              <a:path w="3456940" h="811529">
                <a:moveTo>
                  <a:pt x="3456381" y="244703"/>
                </a:moveTo>
                <a:lnTo>
                  <a:pt x="3454285" y="196608"/>
                </a:lnTo>
                <a:lnTo>
                  <a:pt x="3446475" y="149021"/>
                </a:lnTo>
                <a:lnTo>
                  <a:pt x="3431514" y="102133"/>
                </a:lnTo>
                <a:lnTo>
                  <a:pt x="3404844" y="55702"/>
                </a:lnTo>
                <a:lnTo>
                  <a:pt x="3370923" y="25654"/>
                </a:lnTo>
                <a:lnTo>
                  <a:pt x="3330371" y="8597"/>
                </a:lnTo>
                <a:lnTo>
                  <a:pt x="3283762" y="1181"/>
                </a:lnTo>
                <a:lnTo>
                  <a:pt x="3231731" y="0"/>
                </a:lnTo>
                <a:lnTo>
                  <a:pt x="3181070" y="762"/>
                </a:lnTo>
                <a:lnTo>
                  <a:pt x="3079775" y="2133"/>
                </a:lnTo>
                <a:lnTo>
                  <a:pt x="3029153" y="2857"/>
                </a:lnTo>
                <a:lnTo>
                  <a:pt x="2978531" y="3670"/>
                </a:lnTo>
                <a:lnTo>
                  <a:pt x="2927908" y="4610"/>
                </a:lnTo>
                <a:lnTo>
                  <a:pt x="2877299" y="5740"/>
                </a:lnTo>
                <a:lnTo>
                  <a:pt x="2826689" y="7112"/>
                </a:lnTo>
                <a:lnTo>
                  <a:pt x="2776791" y="8572"/>
                </a:lnTo>
                <a:lnTo>
                  <a:pt x="2726906" y="10160"/>
                </a:lnTo>
                <a:lnTo>
                  <a:pt x="2677033" y="11861"/>
                </a:lnTo>
                <a:lnTo>
                  <a:pt x="2627160" y="13677"/>
                </a:lnTo>
                <a:lnTo>
                  <a:pt x="2577287" y="15582"/>
                </a:lnTo>
                <a:lnTo>
                  <a:pt x="2527414" y="17564"/>
                </a:lnTo>
                <a:lnTo>
                  <a:pt x="2477554" y="19621"/>
                </a:lnTo>
                <a:lnTo>
                  <a:pt x="2427694" y="21729"/>
                </a:lnTo>
                <a:lnTo>
                  <a:pt x="2377833" y="23888"/>
                </a:lnTo>
                <a:lnTo>
                  <a:pt x="2327973" y="26085"/>
                </a:lnTo>
                <a:lnTo>
                  <a:pt x="2078659" y="37249"/>
                </a:lnTo>
                <a:lnTo>
                  <a:pt x="2028799" y="39433"/>
                </a:lnTo>
                <a:lnTo>
                  <a:pt x="1978304" y="41579"/>
                </a:lnTo>
                <a:lnTo>
                  <a:pt x="1927821" y="43675"/>
                </a:lnTo>
                <a:lnTo>
                  <a:pt x="1776336" y="49860"/>
                </a:lnTo>
                <a:lnTo>
                  <a:pt x="1725853" y="51943"/>
                </a:lnTo>
                <a:lnTo>
                  <a:pt x="1675371" y="54089"/>
                </a:lnTo>
                <a:lnTo>
                  <a:pt x="1624888" y="56286"/>
                </a:lnTo>
                <a:lnTo>
                  <a:pt x="1574419" y="58585"/>
                </a:lnTo>
                <a:lnTo>
                  <a:pt x="1523949" y="60998"/>
                </a:lnTo>
                <a:lnTo>
                  <a:pt x="1473492" y="63525"/>
                </a:lnTo>
                <a:lnTo>
                  <a:pt x="1423047" y="66217"/>
                </a:lnTo>
                <a:lnTo>
                  <a:pt x="1372616" y="69075"/>
                </a:lnTo>
                <a:lnTo>
                  <a:pt x="1322197" y="72110"/>
                </a:lnTo>
                <a:lnTo>
                  <a:pt x="1271790" y="75374"/>
                </a:lnTo>
                <a:lnTo>
                  <a:pt x="1221409" y="78854"/>
                </a:lnTo>
                <a:lnTo>
                  <a:pt x="1171041" y="82588"/>
                </a:lnTo>
                <a:lnTo>
                  <a:pt x="1120698" y="86588"/>
                </a:lnTo>
                <a:lnTo>
                  <a:pt x="1071257" y="90957"/>
                </a:lnTo>
                <a:lnTo>
                  <a:pt x="1021829" y="95999"/>
                </a:lnTo>
                <a:lnTo>
                  <a:pt x="972400" y="101600"/>
                </a:lnTo>
                <a:lnTo>
                  <a:pt x="922985" y="107657"/>
                </a:lnTo>
                <a:lnTo>
                  <a:pt x="873582" y="114046"/>
                </a:lnTo>
                <a:lnTo>
                  <a:pt x="824166" y="120637"/>
                </a:lnTo>
                <a:lnTo>
                  <a:pt x="725309" y="133997"/>
                </a:lnTo>
                <a:lnTo>
                  <a:pt x="675868" y="140538"/>
                </a:lnTo>
                <a:lnTo>
                  <a:pt x="626402" y="146812"/>
                </a:lnTo>
                <a:lnTo>
                  <a:pt x="576922" y="152704"/>
                </a:lnTo>
                <a:lnTo>
                  <a:pt x="527405" y="158115"/>
                </a:lnTo>
                <a:lnTo>
                  <a:pt x="477875" y="162915"/>
                </a:lnTo>
                <a:lnTo>
                  <a:pt x="428307" y="166979"/>
                </a:lnTo>
                <a:lnTo>
                  <a:pt x="378701" y="170218"/>
                </a:lnTo>
                <a:lnTo>
                  <a:pt x="329057" y="172478"/>
                </a:lnTo>
                <a:lnTo>
                  <a:pt x="279374" y="173672"/>
                </a:lnTo>
                <a:lnTo>
                  <a:pt x="229641" y="173659"/>
                </a:lnTo>
                <a:lnTo>
                  <a:pt x="224167" y="173355"/>
                </a:lnTo>
                <a:lnTo>
                  <a:pt x="218719" y="173532"/>
                </a:lnTo>
                <a:lnTo>
                  <a:pt x="177139" y="185915"/>
                </a:lnTo>
                <a:lnTo>
                  <a:pt x="142468" y="220078"/>
                </a:lnTo>
                <a:lnTo>
                  <a:pt x="132232" y="245313"/>
                </a:lnTo>
                <a:lnTo>
                  <a:pt x="94195" y="262458"/>
                </a:lnTo>
                <a:lnTo>
                  <a:pt x="64846" y="289699"/>
                </a:lnTo>
                <a:lnTo>
                  <a:pt x="42976" y="325170"/>
                </a:lnTo>
                <a:lnTo>
                  <a:pt x="27432" y="367004"/>
                </a:lnTo>
                <a:lnTo>
                  <a:pt x="16992" y="413321"/>
                </a:lnTo>
                <a:lnTo>
                  <a:pt x="10477" y="462241"/>
                </a:lnTo>
                <a:lnTo>
                  <a:pt x="6718" y="511911"/>
                </a:lnTo>
                <a:lnTo>
                  <a:pt x="4508" y="560451"/>
                </a:lnTo>
                <a:lnTo>
                  <a:pt x="2654" y="605980"/>
                </a:lnTo>
                <a:lnTo>
                  <a:pt x="0" y="646620"/>
                </a:lnTo>
                <a:lnTo>
                  <a:pt x="7454" y="687120"/>
                </a:lnTo>
                <a:lnTo>
                  <a:pt x="30340" y="721372"/>
                </a:lnTo>
                <a:lnTo>
                  <a:pt x="100418" y="756500"/>
                </a:lnTo>
                <a:lnTo>
                  <a:pt x="149034" y="770293"/>
                </a:lnTo>
                <a:lnTo>
                  <a:pt x="198158" y="779868"/>
                </a:lnTo>
                <a:lnTo>
                  <a:pt x="247700" y="785736"/>
                </a:lnTo>
                <a:lnTo>
                  <a:pt x="297586" y="788454"/>
                </a:lnTo>
                <a:lnTo>
                  <a:pt x="347751" y="788543"/>
                </a:lnTo>
                <a:lnTo>
                  <a:pt x="398106" y="786536"/>
                </a:lnTo>
                <a:lnTo>
                  <a:pt x="448589" y="782967"/>
                </a:lnTo>
                <a:lnTo>
                  <a:pt x="499110" y="778357"/>
                </a:lnTo>
                <a:lnTo>
                  <a:pt x="599998" y="768184"/>
                </a:lnTo>
                <a:lnTo>
                  <a:pt x="650214" y="763676"/>
                </a:lnTo>
                <a:lnTo>
                  <a:pt x="700976" y="759929"/>
                </a:lnTo>
                <a:lnTo>
                  <a:pt x="751852" y="756881"/>
                </a:lnTo>
                <a:lnTo>
                  <a:pt x="802843" y="754468"/>
                </a:lnTo>
                <a:lnTo>
                  <a:pt x="853935" y="752640"/>
                </a:lnTo>
                <a:lnTo>
                  <a:pt x="905090" y="751332"/>
                </a:lnTo>
                <a:lnTo>
                  <a:pt x="956310" y="750468"/>
                </a:lnTo>
                <a:lnTo>
                  <a:pt x="1007567" y="749985"/>
                </a:lnTo>
                <a:lnTo>
                  <a:pt x="1058837" y="749833"/>
                </a:lnTo>
                <a:lnTo>
                  <a:pt x="1110107" y="749947"/>
                </a:lnTo>
                <a:lnTo>
                  <a:pt x="1161351" y="750252"/>
                </a:lnTo>
                <a:lnTo>
                  <a:pt x="1212557" y="750684"/>
                </a:lnTo>
                <a:lnTo>
                  <a:pt x="1314792" y="751700"/>
                </a:lnTo>
                <a:lnTo>
                  <a:pt x="1365770" y="752157"/>
                </a:lnTo>
                <a:lnTo>
                  <a:pt x="1416646" y="752475"/>
                </a:lnTo>
                <a:lnTo>
                  <a:pt x="1467269" y="752779"/>
                </a:lnTo>
                <a:lnTo>
                  <a:pt x="1517891" y="753173"/>
                </a:lnTo>
                <a:lnTo>
                  <a:pt x="1568513" y="753668"/>
                </a:lnTo>
                <a:lnTo>
                  <a:pt x="1619135" y="754265"/>
                </a:lnTo>
                <a:lnTo>
                  <a:pt x="1669757" y="754964"/>
                </a:lnTo>
                <a:lnTo>
                  <a:pt x="1720380" y="755751"/>
                </a:lnTo>
                <a:lnTo>
                  <a:pt x="1771002" y="756627"/>
                </a:lnTo>
                <a:lnTo>
                  <a:pt x="1821611" y="757605"/>
                </a:lnTo>
                <a:lnTo>
                  <a:pt x="1872234" y="758659"/>
                </a:lnTo>
                <a:lnTo>
                  <a:pt x="1922843" y="759802"/>
                </a:lnTo>
                <a:lnTo>
                  <a:pt x="1973453" y="761034"/>
                </a:lnTo>
                <a:lnTo>
                  <a:pt x="2024075" y="762355"/>
                </a:lnTo>
                <a:lnTo>
                  <a:pt x="2074684" y="763752"/>
                </a:lnTo>
                <a:lnTo>
                  <a:pt x="2125281" y="765225"/>
                </a:lnTo>
                <a:lnTo>
                  <a:pt x="2175891" y="766775"/>
                </a:lnTo>
                <a:lnTo>
                  <a:pt x="2226500" y="768413"/>
                </a:lnTo>
                <a:lnTo>
                  <a:pt x="2277097" y="770115"/>
                </a:lnTo>
                <a:lnTo>
                  <a:pt x="2327694" y="771893"/>
                </a:lnTo>
                <a:lnTo>
                  <a:pt x="2378291" y="773734"/>
                </a:lnTo>
                <a:lnTo>
                  <a:pt x="2428887" y="775652"/>
                </a:lnTo>
                <a:lnTo>
                  <a:pt x="2479484" y="777646"/>
                </a:lnTo>
                <a:lnTo>
                  <a:pt x="2530068" y="779691"/>
                </a:lnTo>
                <a:lnTo>
                  <a:pt x="2580652" y="781799"/>
                </a:lnTo>
                <a:lnTo>
                  <a:pt x="2631236" y="783983"/>
                </a:lnTo>
                <a:lnTo>
                  <a:pt x="2681821" y="786206"/>
                </a:lnTo>
                <a:lnTo>
                  <a:pt x="2732392" y="788504"/>
                </a:lnTo>
                <a:lnTo>
                  <a:pt x="2782963" y="790854"/>
                </a:lnTo>
                <a:lnTo>
                  <a:pt x="2833535" y="793254"/>
                </a:lnTo>
                <a:lnTo>
                  <a:pt x="2884106" y="795705"/>
                </a:lnTo>
                <a:lnTo>
                  <a:pt x="2934665" y="798220"/>
                </a:lnTo>
                <a:lnTo>
                  <a:pt x="2985236" y="800773"/>
                </a:lnTo>
                <a:lnTo>
                  <a:pt x="3035795" y="803363"/>
                </a:lnTo>
                <a:lnTo>
                  <a:pt x="3080207" y="806208"/>
                </a:lnTo>
                <a:lnTo>
                  <a:pt x="3126232" y="809536"/>
                </a:lnTo>
                <a:lnTo>
                  <a:pt x="3172917" y="811517"/>
                </a:lnTo>
                <a:lnTo>
                  <a:pt x="3219272" y="810298"/>
                </a:lnTo>
                <a:lnTo>
                  <a:pt x="3264370" y="804049"/>
                </a:lnTo>
                <a:lnTo>
                  <a:pt x="3307232" y="790930"/>
                </a:lnTo>
                <a:lnTo>
                  <a:pt x="3346729" y="768096"/>
                </a:lnTo>
                <a:lnTo>
                  <a:pt x="3376498" y="737730"/>
                </a:lnTo>
                <a:lnTo>
                  <a:pt x="3397783" y="701319"/>
                </a:lnTo>
                <a:lnTo>
                  <a:pt x="3411842" y="660298"/>
                </a:lnTo>
                <a:lnTo>
                  <a:pt x="3419945" y="616140"/>
                </a:lnTo>
                <a:lnTo>
                  <a:pt x="3425939" y="559587"/>
                </a:lnTo>
                <a:lnTo>
                  <a:pt x="3430955" y="503008"/>
                </a:lnTo>
                <a:lnTo>
                  <a:pt x="3436188" y="446430"/>
                </a:lnTo>
                <a:lnTo>
                  <a:pt x="3442830" y="389864"/>
                </a:lnTo>
                <a:lnTo>
                  <a:pt x="3449205" y="341541"/>
                </a:lnTo>
                <a:lnTo>
                  <a:pt x="3454209" y="293077"/>
                </a:lnTo>
                <a:lnTo>
                  <a:pt x="3456381" y="244703"/>
                </a:lnTo>
                <a:close/>
              </a:path>
            </a:pathLst>
          </a:custGeom>
          <a:solidFill>
            <a:srgbClr val="DD8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5956" y="2974982"/>
            <a:ext cx="176923" cy="879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3098" y="3951475"/>
            <a:ext cx="93916" cy="16826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42684" y="4592887"/>
            <a:ext cx="123507" cy="15016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1208" y="4859020"/>
            <a:ext cx="142536" cy="11798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577683" y="3139096"/>
            <a:ext cx="129879" cy="129214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7659134" y="5277383"/>
            <a:ext cx="189230" cy="57150"/>
          </a:xfrm>
          <a:custGeom>
            <a:avLst/>
            <a:gdLst/>
            <a:ahLst/>
            <a:cxnLst/>
            <a:rect l="l" t="t" r="r" b="b"/>
            <a:pathLst>
              <a:path w="189229" h="57150">
                <a:moveTo>
                  <a:pt x="28619" y="0"/>
                </a:moveTo>
                <a:lnTo>
                  <a:pt x="17446" y="43"/>
                </a:lnTo>
                <a:lnTo>
                  <a:pt x="6688" y="2803"/>
                </a:lnTo>
                <a:lnTo>
                  <a:pt x="0" y="9397"/>
                </a:lnTo>
                <a:lnTo>
                  <a:pt x="1035" y="20942"/>
                </a:lnTo>
                <a:lnTo>
                  <a:pt x="8359" y="29303"/>
                </a:lnTo>
                <a:lnTo>
                  <a:pt x="19413" y="33678"/>
                </a:lnTo>
                <a:lnTo>
                  <a:pt x="31623" y="35728"/>
                </a:lnTo>
                <a:lnTo>
                  <a:pt x="42411" y="37109"/>
                </a:lnTo>
                <a:lnTo>
                  <a:pt x="71846" y="42069"/>
                </a:lnTo>
                <a:lnTo>
                  <a:pt x="101282" y="46994"/>
                </a:lnTo>
                <a:lnTo>
                  <a:pt x="160153" y="56794"/>
                </a:lnTo>
                <a:lnTo>
                  <a:pt x="168568" y="55985"/>
                </a:lnTo>
                <a:lnTo>
                  <a:pt x="178098" y="54473"/>
                </a:lnTo>
                <a:lnTo>
                  <a:pt x="185771" y="50518"/>
                </a:lnTo>
                <a:lnTo>
                  <a:pt x="188614" y="42379"/>
                </a:lnTo>
                <a:lnTo>
                  <a:pt x="183559" y="33203"/>
                </a:lnTo>
                <a:lnTo>
                  <a:pt x="172343" y="27766"/>
                </a:lnTo>
                <a:lnTo>
                  <a:pt x="159201" y="24775"/>
                </a:lnTo>
                <a:lnTo>
                  <a:pt x="148367" y="22936"/>
                </a:lnTo>
                <a:lnTo>
                  <a:pt x="118791" y="16566"/>
                </a:lnTo>
                <a:lnTo>
                  <a:pt x="88770" y="9867"/>
                </a:lnTo>
                <a:lnTo>
                  <a:pt x="58610" y="3969"/>
                </a:lnTo>
                <a:lnTo>
                  <a:pt x="286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51676" y="5188351"/>
            <a:ext cx="157480" cy="74295"/>
          </a:xfrm>
          <a:custGeom>
            <a:avLst/>
            <a:gdLst/>
            <a:ahLst/>
            <a:cxnLst/>
            <a:rect l="l" t="t" r="r" b="b"/>
            <a:pathLst>
              <a:path w="157479" h="74295">
                <a:moveTo>
                  <a:pt x="16943" y="0"/>
                </a:moveTo>
                <a:lnTo>
                  <a:pt x="531" y="7790"/>
                </a:lnTo>
                <a:lnTo>
                  <a:pt x="0" y="25869"/>
                </a:lnTo>
                <a:lnTo>
                  <a:pt x="20747" y="38662"/>
                </a:lnTo>
                <a:lnTo>
                  <a:pt x="48594" y="47175"/>
                </a:lnTo>
                <a:lnTo>
                  <a:pt x="69365" y="52417"/>
                </a:lnTo>
                <a:lnTo>
                  <a:pt x="89645" y="60291"/>
                </a:lnTo>
                <a:lnTo>
                  <a:pt x="118644" y="70350"/>
                </a:lnTo>
                <a:lnTo>
                  <a:pt x="145010" y="73827"/>
                </a:lnTo>
                <a:lnTo>
                  <a:pt x="157389" y="61955"/>
                </a:lnTo>
                <a:lnTo>
                  <a:pt x="125603" y="31750"/>
                </a:lnTo>
                <a:lnTo>
                  <a:pt x="84034" y="14432"/>
                </a:lnTo>
                <a:lnTo>
                  <a:pt x="40539" y="1762"/>
                </a:lnTo>
                <a:lnTo>
                  <a:pt x="169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30964" y="3375545"/>
            <a:ext cx="108915" cy="145669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70224" y="5044270"/>
            <a:ext cx="133647" cy="79959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28247" y="3669906"/>
            <a:ext cx="78794" cy="144551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29631" y="4299255"/>
            <a:ext cx="102080" cy="143071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15275" y="6220641"/>
            <a:ext cx="187629" cy="93238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333185" y="7936013"/>
            <a:ext cx="130975" cy="15921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777710" y="7255964"/>
            <a:ext cx="99582" cy="1784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049461" y="8218182"/>
            <a:ext cx="151154" cy="12508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49767" y="6394640"/>
            <a:ext cx="137726" cy="137007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5080203" y="8661742"/>
            <a:ext cx="200025" cy="60325"/>
          </a:xfrm>
          <a:custGeom>
            <a:avLst/>
            <a:gdLst/>
            <a:ahLst/>
            <a:cxnLst/>
            <a:rect l="l" t="t" r="r" b="b"/>
            <a:pathLst>
              <a:path w="200025" h="60325">
                <a:moveTo>
                  <a:pt x="169672" y="0"/>
                </a:moveTo>
                <a:lnTo>
                  <a:pt x="137862" y="4210"/>
                </a:lnTo>
                <a:lnTo>
                  <a:pt x="105878" y="10464"/>
                </a:lnTo>
                <a:lnTo>
                  <a:pt x="74043" y="17566"/>
                </a:lnTo>
                <a:lnTo>
                  <a:pt x="42684" y="24320"/>
                </a:lnTo>
                <a:lnTo>
                  <a:pt x="31187" y="26265"/>
                </a:lnTo>
                <a:lnTo>
                  <a:pt x="17251" y="29433"/>
                </a:lnTo>
                <a:lnTo>
                  <a:pt x="5360" y="35195"/>
                </a:lnTo>
                <a:lnTo>
                  <a:pt x="0" y="44919"/>
                </a:lnTo>
                <a:lnTo>
                  <a:pt x="3014" y="53554"/>
                </a:lnTo>
                <a:lnTo>
                  <a:pt x="11155" y="57751"/>
                </a:lnTo>
                <a:lnTo>
                  <a:pt x="21265" y="59355"/>
                </a:lnTo>
                <a:lnTo>
                  <a:pt x="30187" y="60210"/>
                </a:lnTo>
                <a:lnTo>
                  <a:pt x="92614" y="49830"/>
                </a:lnTo>
                <a:lnTo>
                  <a:pt x="123828" y="44606"/>
                </a:lnTo>
                <a:lnTo>
                  <a:pt x="155041" y="39344"/>
                </a:lnTo>
                <a:lnTo>
                  <a:pt x="166478" y="37880"/>
                </a:lnTo>
                <a:lnTo>
                  <a:pt x="179424" y="35706"/>
                </a:lnTo>
                <a:lnTo>
                  <a:pt x="191147" y="31064"/>
                </a:lnTo>
                <a:lnTo>
                  <a:pt x="198920" y="22199"/>
                </a:lnTo>
                <a:lnTo>
                  <a:pt x="200018" y="9960"/>
                </a:lnTo>
                <a:lnTo>
                  <a:pt x="192925" y="2970"/>
                </a:lnTo>
                <a:lnTo>
                  <a:pt x="181517" y="45"/>
                </a:lnTo>
                <a:lnTo>
                  <a:pt x="1696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439359" y="8567343"/>
            <a:ext cx="166909" cy="78278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103402" y="6645325"/>
            <a:ext cx="115498" cy="15445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763005" y="8414596"/>
            <a:ext cx="141725" cy="84769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81838" y="7624695"/>
            <a:ext cx="108255" cy="151681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6926140" y="6957428"/>
            <a:ext cx="83555" cy="15325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271384" y="5760622"/>
            <a:ext cx="149212" cy="7415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25780" y="6584171"/>
            <a:ext cx="79190" cy="141909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172263" y="7125114"/>
            <a:ext cx="104165" cy="12664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946629" y="7349578"/>
            <a:ext cx="120204" cy="99491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6980704" y="5899035"/>
            <a:ext cx="109855" cy="109220"/>
          </a:xfrm>
          <a:custGeom>
            <a:avLst/>
            <a:gdLst/>
            <a:ahLst/>
            <a:cxnLst/>
            <a:rect l="l" t="t" r="r" b="b"/>
            <a:pathLst>
              <a:path w="109854" h="109220">
                <a:moveTo>
                  <a:pt x="93678" y="0"/>
                </a:moveTo>
                <a:lnTo>
                  <a:pt x="60224" y="21404"/>
                </a:lnTo>
                <a:lnTo>
                  <a:pt x="32553" y="51066"/>
                </a:lnTo>
                <a:lnTo>
                  <a:pt x="6226" y="87223"/>
                </a:lnTo>
                <a:lnTo>
                  <a:pt x="0" y="103651"/>
                </a:lnTo>
                <a:lnTo>
                  <a:pt x="2347" y="108976"/>
                </a:lnTo>
                <a:lnTo>
                  <a:pt x="11623" y="108267"/>
                </a:lnTo>
                <a:lnTo>
                  <a:pt x="19812" y="102943"/>
                </a:lnTo>
                <a:lnTo>
                  <a:pt x="28924" y="94014"/>
                </a:lnTo>
                <a:lnTo>
                  <a:pt x="37898" y="84414"/>
                </a:lnTo>
                <a:lnTo>
                  <a:pt x="45672" y="77076"/>
                </a:lnTo>
                <a:lnTo>
                  <a:pt x="54977" y="70210"/>
                </a:lnTo>
                <a:lnTo>
                  <a:pt x="64439" y="63623"/>
                </a:lnTo>
                <a:lnTo>
                  <a:pt x="73983" y="57155"/>
                </a:lnTo>
                <a:lnTo>
                  <a:pt x="83531" y="50647"/>
                </a:lnTo>
                <a:lnTo>
                  <a:pt x="109535" y="15843"/>
                </a:lnTo>
                <a:lnTo>
                  <a:pt x="107351" y="8002"/>
                </a:lnTo>
                <a:lnTo>
                  <a:pt x="102112" y="2107"/>
                </a:lnTo>
                <a:lnTo>
                  <a:pt x="936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175821" y="7702410"/>
            <a:ext cx="159385" cy="48260"/>
          </a:xfrm>
          <a:custGeom>
            <a:avLst/>
            <a:gdLst/>
            <a:ahLst/>
            <a:cxnLst/>
            <a:rect l="l" t="t" r="r" b="b"/>
            <a:pathLst>
              <a:path w="159385" h="48259">
                <a:moveTo>
                  <a:pt x="134937" y="0"/>
                </a:moveTo>
                <a:lnTo>
                  <a:pt x="109636" y="3349"/>
                </a:lnTo>
                <a:lnTo>
                  <a:pt x="84199" y="8323"/>
                </a:lnTo>
                <a:lnTo>
                  <a:pt x="58883" y="13971"/>
                </a:lnTo>
                <a:lnTo>
                  <a:pt x="33947" y="19342"/>
                </a:lnTo>
                <a:lnTo>
                  <a:pt x="24804" y="20893"/>
                </a:lnTo>
                <a:lnTo>
                  <a:pt x="13720" y="23415"/>
                </a:lnTo>
                <a:lnTo>
                  <a:pt x="4263" y="28000"/>
                </a:lnTo>
                <a:lnTo>
                  <a:pt x="0" y="35737"/>
                </a:lnTo>
                <a:lnTo>
                  <a:pt x="2396" y="42599"/>
                </a:lnTo>
                <a:lnTo>
                  <a:pt x="8867" y="45934"/>
                </a:lnTo>
                <a:lnTo>
                  <a:pt x="16905" y="47208"/>
                </a:lnTo>
                <a:lnTo>
                  <a:pt x="24003" y="47891"/>
                </a:lnTo>
                <a:lnTo>
                  <a:pt x="73648" y="39630"/>
                </a:lnTo>
                <a:lnTo>
                  <a:pt x="98474" y="35475"/>
                </a:lnTo>
                <a:lnTo>
                  <a:pt x="123304" y="31292"/>
                </a:lnTo>
                <a:lnTo>
                  <a:pt x="132398" y="30125"/>
                </a:lnTo>
                <a:lnTo>
                  <a:pt x="142690" y="28397"/>
                </a:lnTo>
                <a:lnTo>
                  <a:pt x="152011" y="24706"/>
                </a:lnTo>
                <a:lnTo>
                  <a:pt x="158191" y="17653"/>
                </a:lnTo>
                <a:lnTo>
                  <a:pt x="159067" y="7918"/>
                </a:lnTo>
                <a:lnTo>
                  <a:pt x="153427" y="2359"/>
                </a:lnTo>
                <a:lnTo>
                  <a:pt x="144355" y="32"/>
                </a:lnTo>
                <a:lnTo>
                  <a:pt x="1349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461444" y="7627319"/>
            <a:ext cx="133350" cy="62865"/>
          </a:xfrm>
          <a:custGeom>
            <a:avLst/>
            <a:gdLst/>
            <a:ahLst/>
            <a:cxnLst/>
            <a:rect l="l" t="t" r="r" b="b"/>
            <a:pathLst>
              <a:path w="133350" h="62865">
                <a:moveTo>
                  <a:pt x="118440" y="0"/>
                </a:moveTo>
                <a:lnTo>
                  <a:pt x="77899" y="6911"/>
                </a:lnTo>
                <a:lnTo>
                  <a:pt x="26804" y="26779"/>
                </a:lnTo>
                <a:lnTo>
                  <a:pt x="0" y="52243"/>
                </a:lnTo>
                <a:lnTo>
                  <a:pt x="10436" y="62259"/>
                </a:lnTo>
                <a:lnTo>
                  <a:pt x="32672" y="59329"/>
                </a:lnTo>
                <a:lnTo>
                  <a:pt x="57130" y="50846"/>
                </a:lnTo>
                <a:lnTo>
                  <a:pt x="74231" y="44204"/>
                </a:lnTo>
                <a:lnTo>
                  <a:pt x="91745" y="39785"/>
                </a:lnTo>
                <a:lnTo>
                  <a:pt x="115230" y="32609"/>
                </a:lnTo>
                <a:lnTo>
                  <a:pt x="132728" y="21822"/>
                </a:lnTo>
                <a:lnTo>
                  <a:pt x="132283" y="6574"/>
                </a:lnTo>
                <a:lnTo>
                  <a:pt x="1184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784789" y="6098438"/>
            <a:ext cx="91848" cy="12285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5718822" y="7505807"/>
            <a:ext cx="112706" cy="6743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370002" y="6877480"/>
            <a:ext cx="86096" cy="120660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183949" y="4045334"/>
            <a:ext cx="149212" cy="7416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643811" y="6346697"/>
            <a:ext cx="66454" cy="121907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999576" y="4868884"/>
            <a:ext cx="79202" cy="141909"/>
          </a:xfrm>
          <a:prstGeom prst="rect">
            <a:avLst/>
          </a:prstGeom>
        </p:spPr>
      </p:pic>
      <p:sp>
        <p:nvSpPr>
          <p:cNvPr id="49" name="object 49"/>
          <p:cNvSpPr/>
          <p:nvPr/>
        </p:nvSpPr>
        <p:spPr>
          <a:xfrm>
            <a:off x="6328118" y="5409838"/>
            <a:ext cx="104775" cy="127000"/>
          </a:xfrm>
          <a:custGeom>
            <a:avLst/>
            <a:gdLst/>
            <a:ahLst/>
            <a:cxnLst/>
            <a:rect l="l" t="t" r="r" b="b"/>
            <a:pathLst>
              <a:path w="104775" h="127000">
                <a:moveTo>
                  <a:pt x="9635" y="0"/>
                </a:moveTo>
                <a:lnTo>
                  <a:pt x="0" y="15842"/>
                </a:lnTo>
                <a:lnTo>
                  <a:pt x="3484" y="33150"/>
                </a:lnTo>
                <a:lnTo>
                  <a:pt x="15087" y="51775"/>
                </a:lnTo>
                <a:lnTo>
                  <a:pt x="29642" y="69351"/>
                </a:lnTo>
                <a:lnTo>
                  <a:pt x="56179" y="99778"/>
                </a:lnTo>
                <a:lnTo>
                  <a:pt x="74623" y="117226"/>
                </a:lnTo>
                <a:lnTo>
                  <a:pt x="92294" y="126645"/>
                </a:lnTo>
                <a:lnTo>
                  <a:pt x="104165" y="118827"/>
                </a:lnTo>
                <a:lnTo>
                  <a:pt x="103173" y="97549"/>
                </a:lnTo>
                <a:lnTo>
                  <a:pt x="89107" y="76937"/>
                </a:lnTo>
                <a:lnTo>
                  <a:pt x="69591" y="57099"/>
                </a:lnTo>
                <a:lnTo>
                  <a:pt x="52247" y="38144"/>
                </a:lnTo>
                <a:lnTo>
                  <a:pt x="41598" y="24254"/>
                </a:lnTo>
                <a:lnTo>
                  <a:pt x="25447" y="7171"/>
                </a:lnTo>
                <a:lnTo>
                  <a:pt x="96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537713" y="5634291"/>
            <a:ext cx="120204" cy="9949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5514306" y="4183748"/>
            <a:ext cx="109535" cy="108976"/>
          </a:xfrm>
          <a:prstGeom prst="rect">
            <a:avLst/>
          </a:prstGeom>
        </p:spPr>
      </p:pic>
      <p:sp>
        <p:nvSpPr>
          <p:cNvPr id="52" name="object 52"/>
          <p:cNvSpPr/>
          <p:nvPr/>
        </p:nvSpPr>
        <p:spPr>
          <a:xfrm>
            <a:off x="7269657" y="5987122"/>
            <a:ext cx="159385" cy="48260"/>
          </a:xfrm>
          <a:custGeom>
            <a:avLst/>
            <a:gdLst/>
            <a:ahLst/>
            <a:cxnLst/>
            <a:rect l="l" t="t" r="r" b="b"/>
            <a:pathLst>
              <a:path w="159384" h="48260">
                <a:moveTo>
                  <a:pt x="24129" y="0"/>
                </a:moveTo>
                <a:lnTo>
                  <a:pt x="14711" y="32"/>
                </a:lnTo>
                <a:lnTo>
                  <a:pt x="5640" y="2359"/>
                </a:lnTo>
                <a:lnTo>
                  <a:pt x="0" y="7918"/>
                </a:lnTo>
                <a:lnTo>
                  <a:pt x="876" y="17653"/>
                </a:lnTo>
                <a:lnTo>
                  <a:pt x="7055" y="24708"/>
                </a:lnTo>
                <a:lnTo>
                  <a:pt x="16376" y="28401"/>
                </a:lnTo>
                <a:lnTo>
                  <a:pt x="26668" y="30131"/>
                </a:lnTo>
                <a:lnTo>
                  <a:pt x="35763" y="31292"/>
                </a:lnTo>
                <a:lnTo>
                  <a:pt x="60592" y="35475"/>
                </a:lnTo>
                <a:lnTo>
                  <a:pt x="85418" y="39630"/>
                </a:lnTo>
                <a:lnTo>
                  <a:pt x="135064" y="47891"/>
                </a:lnTo>
                <a:lnTo>
                  <a:pt x="142161" y="47214"/>
                </a:lnTo>
                <a:lnTo>
                  <a:pt x="150199" y="45939"/>
                </a:lnTo>
                <a:lnTo>
                  <a:pt x="156670" y="42601"/>
                </a:lnTo>
                <a:lnTo>
                  <a:pt x="159067" y="35737"/>
                </a:lnTo>
                <a:lnTo>
                  <a:pt x="154804" y="28000"/>
                </a:lnTo>
                <a:lnTo>
                  <a:pt x="145346" y="23415"/>
                </a:lnTo>
                <a:lnTo>
                  <a:pt x="134262" y="20893"/>
                </a:lnTo>
                <a:lnTo>
                  <a:pt x="125120" y="19342"/>
                </a:lnTo>
                <a:lnTo>
                  <a:pt x="100183" y="13971"/>
                </a:lnTo>
                <a:lnTo>
                  <a:pt x="74867" y="8323"/>
                </a:lnTo>
                <a:lnTo>
                  <a:pt x="49430" y="3349"/>
                </a:lnTo>
                <a:lnTo>
                  <a:pt x="241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10374" y="5912032"/>
            <a:ext cx="133350" cy="62865"/>
          </a:xfrm>
          <a:custGeom>
            <a:avLst/>
            <a:gdLst/>
            <a:ahLst/>
            <a:cxnLst/>
            <a:rect l="l" t="t" r="r" b="b"/>
            <a:pathLst>
              <a:path w="133350" h="62864">
                <a:moveTo>
                  <a:pt x="14288" y="0"/>
                </a:moveTo>
                <a:lnTo>
                  <a:pt x="444" y="6574"/>
                </a:lnTo>
                <a:lnTo>
                  <a:pt x="0" y="21822"/>
                </a:lnTo>
                <a:lnTo>
                  <a:pt x="17497" y="32610"/>
                </a:lnTo>
                <a:lnTo>
                  <a:pt x="40982" y="39790"/>
                </a:lnTo>
                <a:lnTo>
                  <a:pt x="58496" y="44216"/>
                </a:lnTo>
                <a:lnTo>
                  <a:pt x="75603" y="50852"/>
                </a:lnTo>
                <a:lnTo>
                  <a:pt x="100060" y="59333"/>
                </a:lnTo>
                <a:lnTo>
                  <a:pt x="122293" y="62265"/>
                </a:lnTo>
                <a:lnTo>
                  <a:pt x="132728" y="52255"/>
                </a:lnTo>
                <a:lnTo>
                  <a:pt x="88835" y="18510"/>
                </a:lnTo>
                <a:lnTo>
                  <a:pt x="34190" y="1482"/>
                </a:lnTo>
                <a:lnTo>
                  <a:pt x="1428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727909" y="4383151"/>
            <a:ext cx="91848" cy="122859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773017" y="5790520"/>
            <a:ext cx="112706" cy="6743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148447" y="5162198"/>
            <a:ext cx="86096" cy="12065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894280" y="4631423"/>
            <a:ext cx="66454" cy="121894"/>
          </a:xfrm>
          <a:prstGeom prst="rect">
            <a:avLst/>
          </a:prstGeom>
        </p:spPr>
      </p:pic>
      <p:sp>
        <p:nvSpPr>
          <p:cNvPr id="58" name="object 58"/>
          <p:cNvSpPr/>
          <p:nvPr/>
        </p:nvSpPr>
        <p:spPr>
          <a:xfrm>
            <a:off x="7838642" y="5278256"/>
            <a:ext cx="147320" cy="73660"/>
          </a:xfrm>
          <a:custGeom>
            <a:avLst/>
            <a:gdLst/>
            <a:ahLst/>
            <a:cxnLst/>
            <a:rect l="l" t="t" r="r" b="b"/>
            <a:pathLst>
              <a:path w="147320" h="73660">
                <a:moveTo>
                  <a:pt x="12616" y="0"/>
                </a:moveTo>
                <a:lnTo>
                  <a:pt x="0" y="12195"/>
                </a:lnTo>
                <a:lnTo>
                  <a:pt x="4918" y="27594"/>
                </a:lnTo>
                <a:lnTo>
                  <a:pt x="25166" y="39111"/>
                </a:lnTo>
                <a:lnTo>
                  <a:pt x="50865" y="47844"/>
                </a:lnTo>
                <a:lnTo>
                  <a:pt x="72135" y="54892"/>
                </a:lnTo>
                <a:lnTo>
                  <a:pt x="87907" y="61470"/>
                </a:lnTo>
                <a:lnTo>
                  <a:pt x="111912" y="69739"/>
                </a:lnTo>
                <a:lnTo>
                  <a:pt x="134708" y="73073"/>
                </a:lnTo>
                <a:lnTo>
                  <a:pt x="146850" y="64849"/>
                </a:lnTo>
                <a:lnTo>
                  <a:pt x="118403" y="36352"/>
                </a:lnTo>
                <a:lnTo>
                  <a:pt x="76860" y="16932"/>
                </a:lnTo>
                <a:lnTo>
                  <a:pt x="33096" y="566"/>
                </a:lnTo>
                <a:lnTo>
                  <a:pt x="1261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6719672" y="5401135"/>
            <a:ext cx="141108" cy="69947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6126796" y="5582599"/>
            <a:ext cx="145415" cy="48895"/>
          </a:xfrm>
          <a:custGeom>
            <a:avLst/>
            <a:gdLst/>
            <a:ahLst/>
            <a:cxnLst/>
            <a:rect l="l" t="t" r="r" b="b"/>
            <a:pathLst>
              <a:path w="145414" h="48895">
                <a:moveTo>
                  <a:pt x="129119" y="0"/>
                </a:moveTo>
                <a:lnTo>
                  <a:pt x="106383" y="2018"/>
                </a:lnTo>
                <a:lnTo>
                  <a:pt x="89700" y="5260"/>
                </a:lnTo>
                <a:lnTo>
                  <a:pt x="64881" y="7871"/>
                </a:lnTo>
                <a:lnTo>
                  <a:pt x="37920" y="9721"/>
                </a:lnTo>
                <a:lnTo>
                  <a:pt x="14424" y="15644"/>
                </a:lnTo>
                <a:lnTo>
                  <a:pt x="0" y="30470"/>
                </a:lnTo>
                <a:lnTo>
                  <a:pt x="3579" y="43792"/>
                </a:lnTo>
                <a:lnTo>
                  <a:pt x="22480" y="48325"/>
                </a:lnTo>
                <a:lnTo>
                  <a:pt x="47118" y="47520"/>
                </a:lnTo>
                <a:lnTo>
                  <a:pt x="85993" y="42494"/>
                </a:lnTo>
                <a:lnTo>
                  <a:pt x="128325" y="33025"/>
                </a:lnTo>
                <a:lnTo>
                  <a:pt x="145223" y="4968"/>
                </a:lnTo>
                <a:lnTo>
                  <a:pt x="1291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836632" y="5601906"/>
            <a:ext cx="138430" cy="36830"/>
          </a:xfrm>
          <a:custGeom>
            <a:avLst/>
            <a:gdLst/>
            <a:ahLst/>
            <a:cxnLst/>
            <a:rect l="l" t="t" r="r" b="b"/>
            <a:pathLst>
              <a:path w="138429" h="36829">
                <a:moveTo>
                  <a:pt x="99854" y="0"/>
                </a:moveTo>
                <a:lnTo>
                  <a:pt x="74592" y="1314"/>
                </a:lnTo>
                <a:lnTo>
                  <a:pt x="53258" y="2197"/>
                </a:lnTo>
                <a:lnTo>
                  <a:pt x="38098" y="1467"/>
                </a:lnTo>
                <a:lnTo>
                  <a:pt x="15985" y="2311"/>
                </a:lnTo>
                <a:lnTo>
                  <a:pt x="0" y="8308"/>
                </a:lnTo>
                <a:lnTo>
                  <a:pt x="3220" y="23037"/>
                </a:lnTo>
                <a:lnTo>
                  <a:pt x="10097" y="27408"/>
                </a:lnTo>
                <a:lnTo>
                  <a:pt x="19643" y="29697"/>
                </a:lnTo>
                <a:lnTo>
                  <a:pt x="29686" y="30783"/>
                </a:lnTo>
                <a:lnTo>
                  <a:pt x="38056" y="31546"/>
                </a:lnTo>
                <a:lnTo>
                  <a:pt x="49112" y="32868"/>
                </a:lnTo>
                <a:lnTo>
                  <a:pt x="60183" y="33926"/>
                </a:lnTo>
                <a:lnTo>
                  <a:pt x="71267" y="34763"/>
                </a:lnTo>
                <a:lnTo>
                  <a:pt x="82366" y="35420"/>
                </a:lnTo>
                <a:lnTo>
                  <a:pt x="102541" y="36464"/>
                </a:lnTo>
                <a:lnTo>
                  <a:pt x="123762" y="35356"/>
                </a:lnTo>
                <a:lnTo>
                  <a:pt x="137963" y="28562"/>
                </a:lnTo>
                <a:lnTo>
                  <a:pt x="137078" y="12547"/>
                </a:lnTo>
                <a:lnTo>
                  <a:pt x="122774" y="2372"/>
                </a:lnTo>
                <a:lnTo>
                  <a:pt x="9985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512133" y="5210481"/>
            <a:ext cx="141605" cy="38100"/>
          </a:xfrm>
          <a:custGeom>
            <a:avLst/>
            <a:gdLst/>
            <a:ahLst/>
            <a:cxnLst/>
            <a:rect l="l" t="t" r="r" b="b"/>
            <a:pathLst>
              <a:path w="141604" h="38100">
                <a:moveTo>
                  <a:pt x="98472" y="0"/>
                </a:moveTo>
                <a:lnTo>
                  <a:pt x="59262" y="3744"/>
                </a:lnTo>
                <a:lnTo>
                  <a:pt x="16844" y="13066"/>
                </a:lnTo>
                <a:lnTo>
                  <a:pt x="0" y="26380"/>
                </a:lnTo>
                <a:lnTo>
                  <a:pt x="7192" y="31837"/>
                </a:lnTo>
                <a:lnTo>
                  <a:pt x="16569" y="33245"/>
                </a:lnTo>
                <a:lnTo>
                  <a:pt x="28941" y="32624"/>
                </a:lnTo>
                <a:lnTo>
                  <a:pt x="41647" y="31422"/>
                </a:lnTo>
                <a:lnTo>
                  <a:pt x="52023" y="31088"/>
                </a:lnTo>
                <a:lnTo>
                  <a:pt x="63206" y="32086"/>
                </a:lnTo>
                <a:lnTo>
                  <a:pt x="74325" y="33391"/>
                </a:lnTo>
                <a:lnTo>
                  <a:pt x="85424" y="34836"/>
                </a:lnTo>
                <a:lnTo>
                  <a:pt x="96550" y="36256"/>
                </a:lnTo>
                <a:lnTo>
                  <a:pt x="105536" y="37268"/>
                </a:lnTo>
                <a:lnTo>
                  <a:pt x="114752" y="37636"/>
                </a:lnTo>
                <a:lnTo>
                  <a:pt x="123782" y="36501"/>
                </a:lnTo>
                <a:lnTo>
                  <a:pt x="132211" y="33005"/>
                </a:lnTo>
                <a:lnTo>
                  <a:pt x="137859" y="27706"/>
                </a:lnTo>
                <a:lnTo>
                  <a:pt x="141328" y="20602"/>
                </a:lnTo>
                <a:lnTo>
                  <a:pt x="141328" y="12944"/>
                </a:lnTo>
                <a:lnTo>
                  <a:pt x="136567" y="5980"/>
                </a:lnTo>
                <a:lnTo>
                  <a:pt x="118214" y="1110"/>
                </a:lnTo>
                <a:lnTo>
                  <a:pt x="984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object 63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082016" y="5327734"/>
            <a:ext cx="136116" cy="92753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329859" y="5469016"/>
            <a:ext cx="125501" cy="66298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7235609" y="5216553"/>
            <a:ext cx="136525" cy="56515"/>
          </a:xfrm>
          <a:custGeom>
            <a:avLst/>
            <a:gdLst/>
            <a:ahLst/>
            <a:cxnLst/>
            <a:rect l="l" t="t" r="r" b="b"/>
            <a:pathLst>
              <a:path w="136525" h="56514">
                <a:moveTo>
                  <a:pt x="114312" y="0"/>
                </a:moveTo>
                <a:lnTo>
                  <a:pt x="73125" y="7751"/>
                </a:lnTo>
                <a:lnTo>
                  <a:pt x="16647" y="29613"/>
                </a:lnTo>
                <a:lnTo>
                  <a:pt x="0" y="42124"/>
                </a:lnTo>
                <a:lnTo>
                  <a:pt x="2577" y="54314"/>
                </a:lnTo>
                <a:lnTo>
                  <a:pt x="10839" y="56064"/>
                </a:lnTo>
                <a:lnTo>
                  <a:pt x="21522" y="54233"/>
                </a:lnTo>
                <a:lnTo>
                  <a:pt x="32391" y="50948"/>
                </a:lnTo>
                <a:lnTo>
                  <a:pt x="41210" y="48333"/>
                </a:lnTo>
                <a:lnTo>
                  <a:pt x="84809" y="40319"/>
                </a:lnTo>
                <a:lnTo>
                  <a:pt x="105985" y="37351"/>
                </a:lnTo>
                <a:lnTo>
                  <a:pt x="125584" y="32405"/>
                </a:lnTo>
                <a:lnTo>
                  <a:pt x="135957" y="23162"/>
                </a:lnTo>
                <a:lnTo>
                  <a:pt x="129450" y="7299"/>
                </a:lnTo>
                <a:lnTo>
                  <a:pt x="1143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93562" y="5549424"/>
            <a:ext cx="114935" cy="49530"/>
          </a:xfrm>
          <a:custGeom>
            <a:avLst/>
            <a:gdLst/>
            <a:ahLst/>
            <a:cxnLst/>
            <a:rect l="l" t="t" r="r" b="b"/>
            <a:pathLst>
              <a:path w="114935" h="49529">
                <a:moveTo>
                  <a:pt x="19128" y="0"/>
                </a:moveTo>
                <a:lnTo>
                  <a:pt x="0" y="1669"/>
                </a:lnTo>
                <a:lnTo>
                  <a:pt x="3692" y="21605"/>
                </a:lnTo>
                <a:lnTo>
                  <a:pt x="35510" y="38902"/>
                </a:lnTo>
                <a:lnTo>
                  <a:pt x="75618" y="49318"/>
                </a:lnTo>
                <a:lnTo>
                  <a:pt x="104178" y="48608"/>
                </a:lnTo>
                <a:lnTo>
                  <a:pt x="114663" y="37222"/>
                </a:lnTo>
                <a:lnTo>
                  <a:pt x="107253" y="25888"/>
                </a:lnTo>
                <a:lnTo>
                  <a:pt x="59185" y="6180"/>
                </a:lnTo>
                <a:lnTo>
                  <a:pt x="19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33120" y="5516894"/>
            <a:ext cx="130175" cy="57785"/>
          </a:xfrm>
          <a:custGeom>
            <a:avLst/>
            <a:gdLst/>
            <a:ahLst/>
            <a:cxnLst/>
            <a:rect l="l" t="t" r="r" b="b"/>
            <a:pathLst>
              <a:path w="130175" h="57785">
                <a:moveTo>
                  <a:pt x="107034" y="0"/>
                </a:moveTo>
                <a:lnTo>
                  <a:pt x="86174" y="4407"/>
                </a:lnTo>
                <a:lnTo>
                  <a:pt x="70294" y="10221"/>
                </a:lnTo>
                <a:lnTo>
                  <a:pt x="60528" y="14878"/>
                </a:lnTo>
                <a:lnTo>
                  <a:pt x="50876" y="19781"/>
                </a:lnTo>
                <a:lnTo>
                  <a:pt x="41176" y="24566"/>
                </a:lnTo>
                <a:lnTo>
                  <a:pt x="31267" y="28865"/>
                </a:lnTo>
                <a:lnTo>
                  <a:pt x="23333" y="30996"/>
                </a:lnTo>
                <a:lnTo>
                  <a:pt x="14285" y="32932"/>
                </a:lnTo>
                <a:lnTo>
                  <a:pt x="5912" y="35616"/>
                </a:lnTo>
                <a:lnTo>
                  <a:pt x="0" y="39990"/>
                </a:lnTo>
                <a:lnTo>
                  <a:pt x="6404" y="54346"/>
                </a:lnTo>
                <a:lnTo>
                  <a:pt x="23841" y="57205"/>
                </a:lnTo>
                <a:lnTo>
                  <a:pt x="44844" y="53520"/>
                </a:lnTo>
                <a:lnTo>
                  <a:pt x="61950" y="48245"/>
                </a:lnTo>
                <a:lnTo>
                  <a:pt x="79550" y="43857"/>
                </a:lnTo>
                <a:lnTo>
                  <a:pt x="101295" y="38533"/>
                </a:lnTo>
                <a:lnTo>
                  <a:pt x="120354" y="30204"/>
                </a:lnTo>
                <a:lnTo>
                  <a:pt x="129895" y="16800"/>
                </a:lnTo>
                <a:lnTo>
                  <a:pt x="124424" y="2347"/>
                </a:lnTo>
                <a:lnTo>
                  <a:pt x="1070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8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972698" y="5294515"/>
            <a:ext cx="118511" cy="67243"/>
          </a:xfrm>
          <a:prstGeom prst="rect">
            <a:avLst/>
          </a:prstGeom>
        </p:spPr>
      </p:pic>
      <p:sp>
        <p:nvSpPr>
          <p:cNvPr id="69" name="object 69"/>
          <p:cNvSpPr/>
          <p:nvPr/>
        </p:nvSpPr>
        <p:spPr>
          <a:xfrm>
            <a:off x="7826704" y="5548627"/>
            <a:ext cx="160655" cy="48895"/>
          </a:xfrm>
          <a:custGeom>
            <a:avLst/>
            <a:gdLst/>
            <a:ahLst/>
            <a:cxnLst/>
            <a:rect l="l" t="t" r="r" b="b"/>
            <a:pathLst>
              <a:path w="160654" h="48895">
                <a:moveTo>
                  <a:pt x="30003" y="0"/>
                </a:moveTo>
                <a:lnTo>
                  <a:pt x="9435" y="4704"/>
                </a:lnTo>
                <a:lnTo>
                  <a:pt x="0" y="20107"/>
                </a:lnTo>
                <a:lnTo>
                  <a:pt x="8883" y="34196"/>
                </a:lnTo>
                <a:lnTo>
                  <a:pt x="32051" y="40466"/>
                </a:lnTo>
                <a:lnTo>
                  <a:pt x="59939" y="42558"/>
                </a:lnTo>
                <a:lnTo>
                  <a:pt x="82981" y="44110"/>
                </a:lnTo>
                <a:lnTo>
                  <a:pt x="100398" y="46608"/>
                </a:lnTo>
                <a:lnTo>
                  <a:pt x="126466" y="48672"/>
                </a:lnTo>
                <a:lnTo>
                  <a:pt x="150058" y="46131"/>
                </a:lnTo>
                <a:lnTo>
                  <a:pt x="160045" y="34813"/>
                </a:lnTo>
                <a:lnTo>
                  <a:pt x="149053" y="22542"/>
                </a:lnTo>
                <a:lnTo>
                  <a:pt x="124323" y="13725"/>
                </a:lnTo>
                <a:lnTo>
                  <a:pt x="96912" y="8014"/>
                </a:lnTo>
                <a:lnTo>
                  <a:pt x="77876" y="5057"/>
                </a:lnTo>
                <a:lnTo>
                  <a:pt x="55039" y="1587"/>
                </a:lnTo>
                <a:lnTo>
                  <a:pt x="30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0" name="object 70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6756248" y="5932534"/>
            <a:ext cx="126973" cy="101273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202844" y="6267326"/>
            <a:ext cx="139623" cy="75961"/>
          </a:xfrm>
          <a:prstGeom prst="rect">
            <a:avLst/>
          </a:prstGeom>
        </p:spPr>
      </p:pic>
      <p:sp>
        <p:nvSpPr>
          <p:cNvPr id="72" name="object 72"/>
          <p:cNvSpPr/>
          <p:nvPr/>
        </p:nvSpPr>
        <p:spPr>
          <a:xfrm>
            <a:off x="5912740" y="6365243"/>
            <a:ext cx="142875" cy="53975"/>
          </a:xfrm>
          <a:custGeom>
            <a:avLst/>
            <a:gdLst/>
            <a:ahLst/>
            <a:cxnLst/>
            <a:rect l="l" t="t" r="r" b="b"/>
            <a:pathLst>
              <a:path w="142875" h="53975">
                <a:moveTo>
                  <a:pt x="120909" y="0"/>
                </a:moveTo>
                <a:lnTo>
                  <a:pt x="97437" y="3533"/>
                </a:lnTo>
                <a:lnTo>
                  <a:pt x="72581" y="11343"/>
                </a:lnTo>
                <a:lnTo>
                  <a:pt x="51535" y="17712"/>
                </a:lnTo>
                <a:lnTo>
                  <a:pt x="36225" y="20887"/>
                </a:lnTo>
                <a:lnTo>
                  <a:pt x="14390" y="27420"/>
                </a:lnTo>
                <a:lnTo>
                  <a:pt x="0" y="37513"/>
                </a:lnTo>
                <a:lnTo>
                  <a:pt x="7021" y="51367"/>
                </a:lnTo>
                <a:lnTo>
                  <a:pt x="15006" y="53957"/>
                </a:lnTo>
                <a:lnTo>
                  <a:pt x="25117" y="53784"/>
                </a:lnTo>
                <a:lnTo>
                  <a:pt x="35416" y="52282"/>
                </a:lnTo>
                <a:lnTo>
                  <a:pt x="43965" y="50885"/>
                </a:lnTo>
                <a:lnTo>
                  <a:pt x="55333" y="49351"/>
                </a:lnTo>
                <a:lnTo>
                  <a:pt x="109532" y="39189"/>
                </a:lnTo>
                <a:lnTo>
                  <a:pt x="142823" y="22199"/>
                </a:lnTo>
                <a:lnTo>
                  <a:pt x="137806" y="6460"/>
                </a:lnTo>
                <a:lnTo>
                  <a:pt x="1209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487251" y="5543734"/>
            <a:ext cx="139700" cy="59690"/>
          </a:xfrm>
          <a:custGeom>
            <a:avLst/>
            <a:gdLst/>
            <a:ahLst/>
            <a:cxnLst/>
            <a:rect l="l" t="t" r="r" b="b"/>
            <a:pathLst>
              <a:path w="139700" h="59689">
                <a:moveTo>
                  <a:pt x="111369" y="0"/>
                </a:moveTo>
                <a:lnTo>
                  <a:pt x="71763" y="10439"/>
                </a:lnTo>
                <a:lnTo>
                  <a:pt x="32892" y="27061"/>
                </a:lnTo>
                <a:lnTo>
                  <a:pt x="337" y="49796"/>
                </a:lnTo>
                <a:lnTo>
                  <a:pt x="0" y="55603"/>
                </a:lnTo>
                <a:lnTo>
                  <a:pt x="8580" y="59188"/>
                </a:lnTo>
                <a:lnTo>
                  <a:pt x="18296" y="58183"/>
                </a:lnTo>
                <a:lnTo>
                  <a:pt x="30476" y="54382"/>
                </a:lnTo>
                <a:lnTo>
                  <a:pt x="42839" y="49917"/>
                </a:lnTo>
                <a:lnTo>
                  <a:pt x="53106" y="46919"/>
                </a:lnTo>
                <a:lnTo>
                  <a:pt x="64515" y="45035"/>
                </a:lnTo>
                <a:lnTo>
                  <a:pt x="75939" y="43473"/>
                </a:lnTo>
                <a:lnTo>
                  <a:pt x="87380" y="42056"/>
                </a:lnTo>
                <a:lnTo>
                  <a:pt x="98838" y="40608"/>
                </a:lnTo>
                <a:lnTo>
                  <a:pt x="137827" y="21451"/>
                </a:lnTo>
                <a:lnTo>
                  <a:pt x="139451" y="13479"/>
                </a:lnTo>
                <a:lnTo>
                  <a:pt x="137473" y="5847"/>
                </a:lnTo>
                <a:lnTo>
                  <a:pt x="130931" y="133"/>
                </a:lnTo>
                <a:lnTo>
                  <a:pt x="1113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object 7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089673" y="6312578"/>
            <a:ext cx="155287" cy="64305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5371655" y="6384869"/>
            <a:ext cx="139065" cy="45720"/>
          </a:xfrm>
          <a:custGeom>
            <a:avLst/>
            <a:gdLst/>
            <a:ahLst/>
            <a:cxnLst/>
            <a:rect l="l" t="t" r="r" b="b"/>
            <a:pathLst>
              <a:path w="139064" h="45720">
                <a:moveTo>
                  <a:pt x="35458" y="0"/>
                </a:moveTo>
                <a:lnTo>
                  <a:pt x="17077" y="2943"/>
                </a:lnTo>
                <a:lnTo>
                  <a:pt x="0" y="10482"/>
                </a:lnTo>
                <a:lnTo>
                  <a:pt x="4734" y="24148"/>
                </a:lnTo>
                <a:lnTo>
                  <a:pt x="25868" y="31654"/>
                </a:lnTo>
                <a:lnTo>
                  <a:pt x="51504" y="35229"/>
                </a:lnTo>
                <a:lnTo>
                  <a:pt x="69748" y="37101"/>
                </a:lnTo>
                <a:lnTo>
                  <a:pt x="87365" y="41135"/>
                </a:lnTo>
                <a:lnTo>
                  <a:pt x="111547" y="45429"/>
                </a:lnTo>
                <a:lnTo>
                  <a:pt x="132038" y="43784"/>
                </a:lnTo>
                <a:lnTo>
                  <a:pt x="138582" y="30002"/>
                </a:lnTo>
                <a:lnTo>
                  <a:pt x="89997" y="5559"/>
                </a:lnTo>
                <a:lnTo>
                  <a:pt x="54438" y="411"/>
                </a:lnTo>
                <a:lnTo>
                  <a:pt x="354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object 76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7217112" y="5620845"/>
            <a:ext cx="130695" cy="82902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5655068" y="6395634"/>
            <a:ext cx="123825" cy="39370"/>
          </a:xfrm>
          <a:custGeom>
            <a:avLst/>
            <a:gdLst/>
            <a:ahLst/>
            <a:cxnLst/>
            <a:rect l="l" t="t" r="r" b="b"/>
            <a:pathLst>
              <a:path w="123825" h="39370">
                <a:moveTo>
                  <a:pt x="60196" y="0"/>
                </a:moveTo>
                <a:lnTo>
                  <a:pt x="39179" y="934"/>
                </a:lnTo>
                <a:lnTo>
                  <a:pt x="18647" y="4143"/>
                </a:lnTo>
                <a:lnTo>
                  <a:pt x="0" y="10728"/>
                </a:lnTo>
                <a:lnTo>
                  <a:pt x="8831" y="29657"/>
                </a:lnTo>
                <a:lnTo>
                  <a:pt x="45029" y="38715"/>
                </a:lnTo>
                <a:lnTo>
                  <a:pt x="87716" y="38778"/>
                </a:lnTo>
                <a:lnTo>
                  <a:pt x="116014" y="30717"/>
                </a:lnTo>
                <a:lnTo>
                  <a:pt x="123532" y="16668"/>
                </a:lnTo>
                <a:lnTo>
                  <a:pt x="113217" y="7276"/>
                </a:lnTo>
                <a:lnTo>
                  <a:pt x="95372" y="1985"/>
                </a:lnTo>
                <a:lnTo>
                  <a:pt x="80302" y="237"/>
                </a:lnTo>
                <a:lnTo>
                  <a:pt x="601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493827" y="6126529"/>
            <a:ext cx="123558" cy="82209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978236" y="5770579"/>
            <a:ext cx="108776" cy="89467"/>
          </a:xfrm>
          <a:prstGeom prst="rect">
            <a:avLst/>
          </a:prstGeom>
        </p:spPr>
      </p:pic>
      <p:grpSp>
        <p:nvGrpSpPr>
          <p:cNvPr id="80" name="object 80"/>
          <p:cNvGrpSpPr/>
          <p:nvPr/>
        </p:nvGrpSpPr>
        <p:grpSpPr>
          <a:xfrm>
            <a:off x="7509040" y="2056283"/>
            <a:ext cx="10410825" cy="7270115"/>
            <a:chOff x="7509040" y="2056283"/>
            <a:chExt cx="10410825" cy="7270115"/>
          </a:xfrm>
        </p:grpSpPr>
        <p:pic>
          <p:nvPicPr>
            <p:cNvPr id="81" name="object 8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297922" y="3636036"/>
              <a:ext cx="7272907" cy="109347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509040" y="3915810"/>
              <a:ext cx="2966330" cy="307585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251453" y="2056283"/>
              <a:ext cx="7272894" cy="183688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344379" y="4193603"/>
              <a:ext cx="7272914" cy="109347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85988" y="5750128"/>
              <a:ext cx="7933311" cy="3576012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10414540" y="5944041"/>
            <a:ext cx="7159625" cy="317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6599"/>
              </a:lnSpc>
              <a:spcBef>
                <a:spcPts val="100"/>
              </a:spcBef>
            </a:pPr>
            <a:r>
              <a:rPr sz="2950" spc="-235" dirty="0">
                <a:latin typeface="Verdana"/>
                <a:cs typeface="Verdana"/>
              </a:rPr>
              <a:t>İnsan</a:t>
            </a:r>
            <a:r>
              <a:rPr sz="2950" spc="-275" dirty="0">
                <a:latin typeface="Verdana"/>
                <a:cs typeface="Verdana"/>
              </a:rPr>
              <a:t> </a:t>
            </a:r>
            <a:r>
              <a:rPr sz="2950" spc="-175" dirty="0">
                <a:latin typeface="Verdana"/>
                <a:cs typeface="Verdana"/>
              </a:rPr>
              <a:t>beyni</a:t>
            </a:r>
            <a:r>
              <a:rPr sz="2950" spc="-275" dirty="0">
                <a:latin typeface="Verdana"/>
                <a:cs typeface="Verdana"/>
              </a:rPr>
              <a:t> </a:t>
            </a:r>
            <a:r>
              <a:rPr sz="2950" spc="-160" dirty="0">
                <a:latin typeface="Verdana"/>
                <a:cs typeface="Verdana"/>
              </a:rPr>
              <a:t>cümleleri</a:t>
            </a:r>
            <a:r>
              <a:rPr sz="2950" spc="-270" dirty="0">
                <a:latin typeface="Verdana"/>
                <a:cs typeface="Verdana"/>
              </a:rPr>
              <a:t> </a:t>
            </a:r>
            <a:r>
              <a:rPr sz="2950" spc="-285" dirty="0">
                <a:latin typeface="Verdana"/>
                <a:cs typeface="Verdana"/>
              </a:rPr>
              <a:t>olumlu</a:t>
            </a:r>
            <a:r>
              <a:rPr sz="2950" spc="-275" dirty="0">
                <a:latin typeface="Verdana"/>
                <a:cs typeface="Verdana"/>
              </a:rPr>
              <a:t> </a:t>
            </a:r>
            <a:r>
              <a:rPr sz="2950" spc="-310" dirty="0">
                <a:latin typeface="Verdana"/>
                <a:cs typeface="Verdana"/>
              </a:rPr>
              <a:t>okumaya </a:t>
            </a:r>
            <a:r>
              <a:rPr sz="2950" spc="-180" dirty="0">
                <a:latin typeface="Verdana"/>
                <a:cs typeface="Verdana"/>
              </a:rPr>
              <a:t>meyillidir.</a:t>
            </a:r>
            <a:r>
              <a:rPr sz="2950" spc="-265" dirty="0">
                <a:latin typeface="Verdana"/>
                <a:cs typeface="Verdana"/>
              </a:rPr>
              <a:t> </a:t>
            </a:r>
            <a:r>
              <a:rPr sz="2950" spc="-45" dirty="0">
                <a:latin typeface="Verdana"/>
                <a:cs typeface="Verdana"/>
              </a:rPr>
              <a:t>Bu</a:t>
            </a:r>
            <a:r>
              <a:rPr sz="2950" spc="-260" dirty="0">
                <a:latin typeface="Verdana"/>
                <a:cs typeface="Verdana"/>
              </a:rPr>
              <a:t> </a:t>
            </a:r>
            <a:r>
              <a:rPr sz="2950" spc="-195" dirty="0">
                <a:latin typeface="Verdana"/>
                <a:cs typeface="Verdana"/>
              </a:rPr>
              <a:t>yüzden</a:t>
            </a:r>
            <a:r>
              <a:rPr sz="2950" spc="-265" dirty="0">
                <a:latin typeface="Verdana"/>
                <a:cs typeface="Verdana"/>
              </a:rPr>
              <a:t> </a:t>
            </a:r>
            <a:r>
              <a:rPr sz="2950" spc="-185" dirty="0">
                <a:latin typeface="Verdana"/>
                <a:cs typeface="Verdana"/>
              </a:rPr>
              <a:t>soruları</a:t>
            </a:r>
            <a:r>
              <a:rPr sz="2950" spc="-260" dirty="0">
                <a:latin typeface="Verdana"/>
                <a:cs typeface="Verdana"/>
              </a:rPr>
              <a:t> </a:t>
            </a:r>
            <a:r>
              <a:rPr sz="2950" spc="-80" dirty="0">
                <a:latin typeface="Verdana"/>
                <a:cs typeface="Verdana"/>
              </a:rPr>
              <a:t>okurken </a:t>
            </a:r>
            <a:r>
              <a:rPr sz="2950" spc="-204" dirty="0">
                <a:latin typeface="Verdana"/>
                <a:cs typeface="Verdana"/>
              </a:rPr>
              <a:t>hangisi</a:t>
            </a:r>
            <a:r>
              <a:rPr sz="2950" spc="-240" dirty="0">
                <a:latin typeface="Verdana"/>
                <a:cs typeface="Verdana"/>
              </a:rPr>
              <a:t> </a:t>
            </a:r>
            <a:r>
              <a:rPr sz="2950" spc="-155" dirty="0">
                <a:latin typeface="Verdana"/>
                <a:cs typeface="Verdana"/>
              </a:rPr>
              <a:t>yanlıştır,</a:t>
            </a:r>
            <a:r>
              <a:rPr sz="2950" spc="-240" dirty="0">
                <a:latin typeface="Verdana"/>
                <a:cs typeface="Verdana"/>
              </a:rPr>
              <a:t> </a:t>
            </a:r>
            <a:r>
              <a:rPr sz="2950" spc="-165" dirty="0">
                <a:latin typeface="Verdana"/>
                <a:cs typeface="Verdana"/>
              </a:rPr>
              <a:t>değildir,</a:t>
            </a:r>
            <a:r>
              <a:rPr sz="2950" spc="-235" dirty="0">
                <a:latin typeface="Verdana"/>
                <a:cs typeface="Verdana"/>
              </a:rPr>
              <a:t> </a:t>
            </a:r>
            <a:r>
              <a:rPr sz="2950" spc="-254" dirty="0">
                <a:latin typeface="Verdana"/>
                <a:cs typeface="Verdana"/>
              </a:rPr>
              <a:t>olamaz</a:t>
            </a:r>
            <a:r>
              <a:rPr sz="2950" spc="-240" dirty="0">
                <a:latin typeface="Verdana"/>
                <a:cs typeface="Verdana"/>
              </a:rPr>
              <a:t> </a:t>
            </a:r>
            <a:r>
              <a:rPr sz="2950" spc="-330" dirty="0">
                <a:latin typeface="Verdana"/>
                <a:cs typeface="Verdana"/>
              </a:rPr>
              <a:t>vb. </a:t>
            </a:r>
            <a:r>
              <a:rPr sz="2950" spc="-165" dirty="0">
                <a:latin typeface="Verdana"/>
                <a:cs typeface="Verdana"/>
              </a:rPr>
              <a:t>kelimelere</a:t>
            </a:r>
            <a:r>
              <a:rPr sz="2950" spc="-229" dirty="0">
                <a:latin typeface="Verdana"/>
                <a:cs typeface="Verdana"/>
              </a:rPr>
              <a:t> </a:t>
            </a:r>
            <a:r>
              <a:rPr sz="2950" spc="-125" dirty="0">
                <a:latin typeface="Verdana"/>
                <a:cs typeface="Verdana"/>
              </a:rPr>
              <a:t>dikkat</a:t>
            </a:r>
            <a:r>
              <a:rPr sz="2950" spc="-225" dirty="0">
                <a:latin typeface="Verdana"/>
                <a:cs typeface="Verdana"/>
              </a:rPr>
              <a:t> </a:t>
            </a:r>
            <a:r>
              <a:rPr sz="2950" spc="-190" dirty="0">
                <a:latin typeface="Verdana"/>
                <a:cs typeface="Verdana"/>
              </a:rPr>
              <a:t>etmelisin.</a:t>
            </a:r>
            <a:r>
              <a:rPr sz="2950" spc="-229" dirty="0">
                <a:latin typeface="Verdana"/>
                <a:cs typeface="Verdana"/>
              </a:rPr>
              <a:t> </a:t>
            </a:r>
            <a:r>
              <a:rPr sz="2950" spc="-55" dirty="0">
                <a:latin typeface="Verdana"/>
                <a:cs typeface="Verdana"/>
              </a:rPr>
              <a:t>Soruyu </a:t>
            </a:r>
            <a:r>
              <a:rPr sz="2950" spc="-245" dirty="0">
                <a:latin typeface="Verdana"/>
                <a:cs typeface="Verdana"/>
              </a:rPr>
              <a:t>okurken</a:t>
            </a:r>
            <a:r>
              <a:rPr sz="2950" spc="-250" dirty="0">
                <a:latin typeface="Verdana"/>
                <a:cs typeface="Verdana"/>
              </a:rPr>
              <a:t> </a:t>
            </a:r>
            <a:r>
              <a:rPr sz="2950" spc="-125" dirty="0">
                <a:latin typeface="Verdana"/>
                <a:cs typeface="Verdana"/>
              </a:rPr>
              <a:t>özellikle</a:t>
            </a:r>
            <a:r>
              <a:rPr sz="2950" spc="-250" dirty="0">
                <a:latin typeface="Verdana"/>
                <a:cs typeface="Verdana"/>
              </a:rPr>
              <a:t> </a:t>
            </a:r>
            <a:r>
              <a:rPr sz="2950" spc="-240" dirty="0">
                <a:latin typeface="Verdana"/>
                <a:cs typeface="Verdana"/>
              </a:rPr>
              <a:t>soru</a:t>
            </a:r>
            <a:r>
              <a:rPr sz="2950" spc="-250" dirty="0">
                <a:latin typeface="Verdana"/>
                <a:cs typeface="Verdana"/>
              </a:rPr>
              <a:t> </a:t>
            </a:r>
            <a:r>
              <a:rPr sz="2950" spc="-155" dirty="0">
                <a:latin typeface="Verdana"/>
                <a:cs typeface="Verdana"/>
              </a:rPr>
              <a:t>ifadesine,</a:t>
            </a:r>
            <a:r>
              <a:rPr sz="2950" spc="-250" dirty="0">
                <a:latin typeface="Verdana"/>
                <a:cs typeface="Verdana"/>
              </a:rPr>
              <a:t> </a:t>
            </a:r>
            <a:r>
              <a:rPr sz="2950" spc="-270" dirty="0">
                <a:latin typeface="Verdana"/>
                <a:cs typeface="Verdana"/>
              </a:rPr>
              <a:t>vurgusuna </a:t>
            </a:r>
            <a:r>
              <a:rPr sz="2950" spc="-125" dirty="0">
                <a:latin typeface="Verdana"/>
                <a:cs typeface="Verdana"/>
              </a:rPr>
              <a:t>dikkat</a:t>
            </a:r>
            <a:r>
              <a:rPr sz="2950" spc="-260" dirty="0">
                <a:latin typeface="Verdana"/>
                <a:cs typeface="Verdana"/>
              </a:rPr>
              <a:t> </a:t>
            </a:r>
            <a:r>
              <a:rPr sz="2950" spc="-25" dirty="0">
                <a:latin typeface="Verdana"/>
                <a:cs typeface="Verdana"/>
              </a:rPr>
              <a:t>et!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119657" y="2336024"/>
            <a:ext cx="5749290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300" dirty="0">
                <a:latin typeface="Verdana"/>
                <a:cs typeface="Verdana"/>
              </a:rPr>
              <a:t>Soruda</a:t>
            </a:r>
            <a:r>
              <a:rPr sz="3800" spc="-380" dirty="0">
                <a:latin typeface="Verdana"/>
                <a:cs typeface="Verdana"/>
              </a:rPr>
              <a:t> </a:t>
            </a:r>
            <a:r>
              <a:rPr sz="3800" spc="-170" dirty="0">
                <a:latin typeface="Verdana"/>
                <a:cs typeface="Verdana"/>
              </a:rPr>
              <a:t>geçen</a:t>
            </a:r>
            <a:r>
              <a:rPr sz="3800" spc="-380" dirty="0">
                <a:latin typeface="Verdana"/>
                <a:cs typeface="Verdana"/>
              </a:rPr>
              <a:t> </a:t>
            </a:r>
            <a:r>
              <a:rPr sz="3800" spc="-190" dirty="0">
                <a:latin typeface="Verdana"/>
                <a:cs typeface="Verdana"/>
              </a:rPr>
              <a:t>ipuçlarından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805651" y="2916209"/>
            <a:ext cx="8377555" cy="2054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799"/>
              </a:lnSpc>
              <a:spcBef>
                <a:spcPts val="95"/>
              </a:spcBef>
            </a:pPr>
            <a:r>
              <a:rPr sz="3800" spc="-254" dirty="0">
                <a:latin typeface="Verdana"/>
                <a:cs typeface="Verdana"/>
              </a:rPr>
              <a:t>yararlanmalıyız.</a:t>
            </a:r>
            <a:r>
              <a:rPr sz="3800" spc="-370" dirty="0">
                <a:latin typeface="Verdana"/>
                <a:cs typeface="Verdana"/>
              </a:rPr>
              <a:t> </a:t>
            </a:r>
            <a:r>
              <a:rPr sz="3800" spc="-300" dirty="0">
                <a:latin typeface="Verdana"/>
                <a:cs typeface="Verdana"/>
              </a:rPr>
              <a:t>Bunlar;</a:t>
            </a:r>
            <a:r>
              <a:rPr sz="3800" u="heavy" spc="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800" u="heavy" spc="5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Altı</a:t>
            </a:r>
            <a:r>
              <a:rPr sz="3800" u="heavy" spc="-36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3800" u="heavy" spc="-14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çizili,</a:t>
            </a:r>
            <a:r>
              <a:rPr sz="3800" u="none" spc="-365" dirty="0">
                <a:latin typeface="Verdana"/>
                <a:cs typeface="Verdana"/>
              </a:rPr>
              <a:t> </a:t>
            </a:r>
            <a:r>
              <a:rPr sz="3800" u="none" spc="-340" dirty="0">
                <a:latin typeface="Verdana"/>
                <a:cs typeface="Verdana"/>
              </a:rPr>
              <a:t>koyu </a:t>
            </a:r>
            <a:r>
              <a:rPr sz="3800" u="none" spc="-250" dirty="0">
                <a:latin typeface="Verdana"/>
                <a:cs typeface="Verdana"/>
              </a:rPr>
              <a:t>punto</a:t>
            </a:r>
            <a:r>
              <a:rPr sz="3800" u="none" spc="-370" dirty="0">
                <a:latin typeface="Verdana"/>
                <a:cs typeface="Verdana"/>
              </a:rPr>
              <a:t> </a:t>
            </a:r>
            <a:r>
              <a:rPr sz="3800" u="none" spc="-105" dirty="0">
                <a:latin typeface="Verdana"/>
                <a:cs typeface="Verdana"/>
              </a:rPr>
              <a:t>ile</a:t>
            </a:r>
            <a:r>
              <a:rPr sz="3800" u="none" spc="-365" dirty="0">
                <a:latin typeface="Verdana"/>
                <a:cs typeface="Verdana"/>
              </a:rPr>
              <a:t> </a:t>
            </a:r>
            <a:r>
              <a:rPr sz="3800" u="none" spc="-265" dirty="0">
                <a:latin typeface="Verdana"/>
                <a:cs typeface="Verdana"/>
              </a:rPr>
              <a:t>yazılmış,</a:t>
            </a:r>
            <a:r>
              <a:rPr sz="3800" u="none" spc="-365" dirty="0">
                <a:latin typeface="Verdana"/>
                <a:cs typeface="Verdana"/>
              </a:rPr>
              <a:t> </a:t>
            </a:r>
            <a:r>
              <a:rPr sz="3800" u="none" spc="-55" dirty="0">
                <a:latin typeface="Verdana"/>
                <a:cs typeface="Verdana"/>
              </a:rPr>
              <a:t>«tırnak</a:t>
            </a:r>
            <a:r>
              <a:rPr sz="3800" u="none" spc="-365" dirty="0">
                <a:latin typeface="Verdana"/>
                <a:cs typeface="Verdana"/>
              </a:rPr>
              <a:t> </a:t>
            </a:r>
            <a:r>
              <a:rPr sz="3800" u="none" spc="-10" dirty="0">
                <a:latin typeface="Verdana"/>
                <a:cs typeface="Verdana"/>
              </a:rPr>
              <a:t>içine </a:t>
            </a:r>
            <a:r>
              <a:rPr sz="3800" u="none" spc="-140" dirty="0">
                <a:latin typeface="Verdana"/>
                <a:cs typeface="Verdana"/>
              </a:rPr>
              <a:t>alınmış»olabilir.</a:t>
            </a:r>
            <a:endParaRPr sz="3800">
              <a:latin typeface="Verdana"/>
              <a:cs typeface="Verdana"/>
            </a:endParaRPr>
          </a:p>
        </p:txBody>
      </p:sp>
      <p:sp>
        <p:nvSpPr>
          <p:cNvPr id="89" name="object 89"/>
          <p:cNvSpPr txBox="1">
            <a:spLocks noGrp="1"/>
          </p:cNvSpPr>
          <p:nvPr>
            <p:ph type="title"/>
          </p:nvPr>
        </p:nvSpPr>
        <p:spPr>
          <a:xfrm>
            <a:off x="1219200" y="571500"/>
            <a:ext cx="15773400" cy="9714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46225">
              <a:lnSpc>
                <a:spcPct val="100000"/>
              </a:lnSpc>
              <a:spcBef>
                <a:spcPts val="135"/>
              </a:spcBef>
            </a:pPr>
            <a:r>
              <a:rPr b="1" spc="-590" dirty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SORUDAKİ</a:t>
            </a:r>
            <a:r>
              <a:rPr b="1" spc="-280" dirty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 </a:t>
            </a:r>
            <a:r>
              <a:rPr lang="tr-TR" b="1" spc="-280" dirty="0" smtClean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 </a:t>
            </a:r>
            <a:r>
              <a:rPr b="1" spc="-380" dirty="0" smtClean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İPUÇLARINI</a:t>
            </a:r>
            <a:r>
              <a:rPr b="1" spc="-275" dirty="0" smtClean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 </a:t>
            </a:r>
            <a:r>
              <a:rPr lang="tr-TR" b="1" spc="-275" dirty="0" smtClean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 Y</a:t>
            </a:r>
            <a:r>
              <a:rPr b="1" spc="-680" dirty="0" smtClean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AKALA</a:t>
            </a:r>
            <a:r>
              <a:rPr b="1" spc="-680" dirty="0">
                <a:solidFill>
                  <a:srgbClr val="000000"/>
                </a:solidFill>
                <a:latin typeface="Copperplate Gothic Bold" pitchFamily="34" charset="0"/>
                <a:cs typeface="Liberation Sans Narrow"/>
              </a:rPr>
              <a:t>!</a:t>
            </a:r>
          </a:p>
        </p:txBody>
      </p:sp>
      <p:sp>
        <p:nvSpPr>
          <p:cNvPr id="90" name="object 90"/>
          <p:cNvSpPr txBox="1"/>
          <p:nvPr/>
        </p:nvSpPr>
        <p:spPr>
          <a:xfrm>
            <a:off x="1951246" y="2861419"/>
            <a:ext cx="2637929" cy="28226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800" spc="-80" dirty="0">
                <a:latin typeface="Verdana"/>
                <a:cs typeface="Verdana"/>
              </a:rPr>
              <a:t>Her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400" dirty="0">
                <a:latin typeface="Verdana"/>
                <a:cs typeface="Verdana"/>
              </a:rPr>
              <a:t>zaman</a:t>
            </a:r>
            <a:endParaRPr sz="3800" dirty="0">
              <a:latin typeface="Verdana"/>
              <a:cs typeface="Verdana"/>
            </a:endParaRPr>
          </a:p>
          <a:p>
            <a:pPr marL="301625" marR="108585" indent="-185420">
              <a:lnSpc>
                <a:spcPct val="185200"/>
              </a:lnSpc>
              <a:spcBef>
                <a:spcPts val="15"/>
              </a:spcBef>
            </a:pPr>
            <a:r>
              <a:rPr sz="3800" spc="-130" dirty="0">
                <a:latin typeface="Verdana"/>
                <a:cs typeface="Verdana"/>
              </a:rPr>
              <a:t>Kesinlikle </a:t>
            </a:r>
            <a:r>
              <a:rPr sz="3800" spc="-10" dirty="0">
                <a:latin typeface="Verdana"/>
                <a:cs typeface="Verdana"/>
              </a:rPr>
              <a:t>Değildir</a:t>
            </a:r>
            <a:endParaRPr sz="3800" dirty="0">
              <a:latin typeface="Verdana"/>
              <a:cs typeface="Verdana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697717" y="6016857"/>
            <a:ext cx="3487420" cy="2743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29944">
              <a:lnSpc>
                <a:spcPct val="100000"/>
              </a:lnSpc>
              <a:spcBef>
                <a:spcPts val="105"/>
              </a:spcBef>
            </a:pPr>
            <a:r>
              <a:rPr sz="3800" spc="-140" dirty="0">
                <a:latin typeface="Verdana"/>
                <a:cs typeface="Verdana"/>
              </a:rPr>
              <a:t>Ulaşılamaz</a:t>
            </a:r>
            <a:endParaRPr sz="3800">
              <a:latin typeface="Verdana"/>
              <a:cs typeface="Verdana"/>
            </a:endParaRPr>
          </a:p>
          <a:p>
            <a:pPr marL="12700" marR="5080" indent="873760">
              <a:lnSpc>
                <a:spcPct val="172500"/>
              </a:lnSpc>
              <a:spcBef>
                <a:spcPts val="1095"/>
              </a:spcBef>
            </a:pPr>
            <a:r>
              <a:rPr sz="3800" spc="-140" dirty="0">
                <a:latin typeface="Verdana"/>
                <a:cs typeface="Verdana"/>
              </a:rPr>
              <a:t>İlk</a:t>
            </a:r>
            <a:r>
              <a:rPr sz="3800" spc="-375" dirty="0">
                <a:latin typeface="Verdana"/>
                <a:cs typeface="Verdana"/>
              </a:rPr>
              <a:t> </a:t>
            </a:r>
            <a:r>
              <a:rPr sz="3800" spc="-270" dirty="0">
                <a:latin typeface="Verdana"/>
                <a:cs typeface="Verdana"/>
              </a:rPr>
              <a:t>olarak </a:t>
            </a:r>
            <a:r>
              <a:rPr sz="3800" spc="-185" dirty="0">
                <a:latin typeface="Verdana"/>
                <a:cs typeface="Verdana"/>
              </a:rPr>
              <a:t>Değinilmemiştir</a:t>
            </a:r>
            <a:endParaRPr sz="3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726</Words>
  <Application>Microsoft Office PowerPoint</Application>
  <PresentationFormat>Özel</PresentationFormat>
  <Paragraphs>100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Office Theme</vt:lpstr>
      <vt:lpstr>SEYİT ULUGÜLYAĞCI İMAM HATİP ORTAOKULU</vt:lpstr>
      <vt:lpstr>LGS’DE BAŞARILI OLMAK İÇİN  3 UNSUR</vt:lpstr>
      <vt:lpstr>LGS,SADECE BİLGİYİ DEĞİL ONU KULLANMAYI, YORUMLAMAYI,FARKLI BİLGİLER ARASINDA BAĞ KURMAYI,DEĞERLENDİRME YAPMAYI ÖLÇEN BİR TEST SINAVIDIR.</vt:lpstr>
      <vt:lpstr>PowerPoint Sunusu</vt:lpstr>
      <vt:lpstr>ÖN YARGILI OLMA!</vt:lpstr>
      <vt:lpstr>PowerPoint Sunusu</vt:lpstr>
      <vt:lpstr>KALEM KULLAN!</vt:lpstr>
      <vt:lpstr>ÖNCE SORU KÖKÜ</vt:lpstr>
      <vt:lpstr>SORUDAKİ  İPUÇLARINI  YAKALA!</vt:lpstr>
      <vt:lpstr>PARAGRAFTA ÖNCE SORUYU OKU</vt:lpstr>
      <vt:lpstr>UZUN SORULAR</vt:lpstr>
      <vt:lpstr>DİKKAT ET</vt:lpstr>
      <vt:lpstr>TURLAMA YÖNTEMİ</vt:lpstr>
      <vt:lpstr>DOĞRU KODLAMA</vt:lpstr>
      <vt:lpstr>DİKKKATT ET</vt:lpstr>
      <vt:lpstr>ÇOK SORU ÇÖZÜN!</vt:lpstr>
      <vt:lpstr>PowerPoint Sunusu</vt:lpstr>
      <vt:lpstr>DİKKKATT ET</vt:lpstr>
      <vt:lpstr>Albert Einstein diyor ki;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çözme teknikleri öğrenci semineri sunum lgs</dc:title>
  <dc:creator>cahit</dc:creator>
  <cp:keywords>DAFIl4pgJSE,BAER7yIqa7U</cp:keywords>
  <cp:lastModifiedBy>Rehberlik-1</cp:lastModifiedBy>
  <cp:revision>4</cp:revision>
  <dcterms:created xsi:type="dcterms:W3CDTF">2025-01-07T09:10:37Z</dcterms:created>
  <dcterms:modified xsi:type="dcterms:W3CDTF">2025-01-07T09:42:34Z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2024-12-16T00:00:00Z</vt:filetime>
  </property>
  <property fmtid="{D5CDD505-2E9C-101B-9397-08002B2CF9AE}" pid="3" name="Creator">
    <vt:lpwstr>Canva</vt:lpwstr>
  </property>
  <property fmtid="{D5CDD505-2E9C-101B-9397-08002B2CF9AE}" pid="4" name="LastSaved">
    <vt:filetime>2025-01-07T00:00:00Z</vt:filetime>
  </property>
  <property fmtid="{D5CDD505-2E9C-101B-9397-08002B2CF9AE}" pid="5" name="Producer">
    <vt:lpwstr>3-Heights(TM) PDF Security Shell 4.8.25.2 (http://www.pdf-tools.com)</vt:lpwstr>
  </property>
</Properties>
</file>